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s04web.zoom.us/j/7512783204?pwd=TkZ6NGViWVhzYnJQaHpKR2FTU0JiQT09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eer-ladder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0" y="20592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5312" y="0"/>
            <a:ext cx="5040560" cy="2448271"/>
          </a:xfrm>
        </p:spPr>
        <p:txBody>
          <a:bodyPr>
            <a:noAutofit/>
          </a:bodyPr>
          <a:lstStyle/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ХЕРСОНСЬКИЙ ДЕРЖАВНИЙ АГРАРНО-ЕКОНОМІЧНИЙ УНІВЕРСИТЕТ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Запрошує Вас взяти участь у роботі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ШКОЛИ АГРАРНОГО ЛІДЕРА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04 листопада 2020 року о 12.00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в он-лайн режимі за посиланням на платформу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869160"/>
            <a:ext cx="8856984" cy="180020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Рисунок 2" descr="Нет описания фото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29"/>
            <a:ext cx="1865312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Агро школа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4529"/>
            <a:ext cx="1774825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67016" y="2320319"/>
            <a:ext cx="7823497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1400" b="1" u="sng" dirty="0">
                <a:latin typeface="Times New Roman" pitchFamily="18" charset="0"/>
                <a:cs typeface="Times New Roman" pitchFamily="18" charset="0"/>
                <a:hlinkClick r:id="rId6"/>
              </a:rPr>
              <a:t>https://us04web.zoom.us/j/7512783204?pwd=TkZ6NGViWVhzYnJQaHpKR2FTU0JiQT09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532" y="4005064"/>
            <a:ext cx="86155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Ідентифікатор конференції: 751 278 3204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Код доступу: 6S6X6G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cap="all" dirty="0">
                <a:latin typeface="Times New Roman" pitchFamily="18" charset="0"/>
                <a:cs typeface="Times New Roman" pitchFamily="18" charset="0"/>
              </a:rPr>
              <a:t>Тема круглого столу:</a:t>
            </a:r>
            <a:endParaRPr lang="ru-RU" sz="2000" cap="all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cap="all" dirty="0">
                <a:latin typeface="Times New Roman" pitchFamily="18" charset="0"/>
                <a:cs typeface="Times New Roman" pitchFamily="18" charset="0"/>
              </a:rPr>
              <a:t>«Формування ефективного іміджу лідера»</a:t>
            </a:r>
            <a:endParaRPr lang="ru-RU" sz="2000" cap="all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Спікер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– директор Креативного агентства «Ідея фікс»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Марина Гордієнко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765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ХЕРСОНСЬКИЙ ДЕРЖАВНИЙ АГРАРНО-ЕКОНОМІЧНИЙ УНІВЕРСИТЕТ Запрошує Вас взяти участь у роботі    ШКОЛИ АГРАРНОГО ЛІДЕРА   04 листопада 2020 року о 12.00 в он-лайн режимі за посиланням на платформу Zoom: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АГРАРНО-ЕКОНОМІЧНИЙ УНІВЕРСИТЕТ Запрошує Вас взяти участь у роботі    ШКОЛИ АГРАРНОГО ЛІДЕРА   04 листопада 2020 року о 12.00 в он-лайн режимі за посиланням на платформу Zoom:</dc:title>
  <dc:creator>Людмила</dc:creator>
  <cp:lastModifiedBy>Пользователь Windows</cp:lastModifiedBy>
  <cp:revision>4</cp:revision>
  <dcterms:created xsi:type="dcterms:W3CDTF">2020-11-02T11:47:25Z</dcterms:created>
  <dcterms:modified xsi:type="dcterms:W3CDTF">2020-11-02T12:07:29Z</dcterms:modified>
</cp:coreProperties>
</file>