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3" r:id="rId3"/>
    <p:sldId id="320" r:id="rId4"/>
    <p:sldId id="257" r:id="rId5"/>
    <p:sldId id="258" r:id="rId6"/>
    <p:sldId id="284" r:id="rId7"/>
    <p:sldId id="285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98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9" r:id="rId26"/>
    <p:sldId id="300" r:id="rId27"/>
    <p:sldId id="301" r:id="rId28"/>
    <p:sldId id="302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3" r:id="rId38"/>
    <p:sldId id="322" r:id="rId39"/>
    <p:sldId id="317" r:id="rId40"/>
    <p:sldId id="319" r:id="rId4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6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E59D-6F69-4E0B-A00B-CD1BC9D85CB7}" type="datetimeFigureOut">
              <a:rPr lang="uk-UA" smtClean="0"/>
              <a:pPr/>
              <a:t>25.02.2020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46371-9301-4FFD-8E2C-432A7822466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8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1EF1CA-6EAB-410B-B25F-3FECC34FA8AF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uk-UA" altLang="uk-UA" sz="140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1698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3EF003-6603-4B12-9A42-44DBFA321F11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uk-UA" altLang="uk-UA" sz="14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7052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13C58-E6B8-48B8-97C8-2F01ECF49A55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uk-UA" altLang="uk-UA" sz="14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39122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A1BB2D-2D03-42C0-AA5B-252BFFD0BBC3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uk-UA" altLang="uk-UA" sz="14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51253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86D725-81AC-4B3E-8C3E-A8D0CA7F20AD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uk-UA" altLang="uk-UA" sz="14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1353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949D3F-3D18-4EC4-AB03-6F3350E4405F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uk-UA" altLang="uk-UA" sz="140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29715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D914B8-ED55-4FDA-AF12-1020484A5677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uk-UA" altLang="uk-UA" sz="140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94971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561AC2-D031-44AF-A705-8E75257AB824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uk-UA" altLang="uk-UA" sz="140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757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99ACFA-40D6-4FD4-8A12-6D3A7C26FCC4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uk-UA" altLang="uk-UA" sz="140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4249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CA1B49-77ED-4006-8F2F-8AA4D5DE978E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uk-UA" altLang="uk-UA" sz="140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7579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0CDB09-5F17-407E-8311-95DC33A89D67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uk-UA" altLang="uk-UA" sz="140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9434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076EA0-8E86-4045-AFCD-59463D166045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uk-UA" altLang="uk-UA" sz="140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490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D378F-BC18-482E-BB7F-3182401421B1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uk-UA" altLang="uk-UA" sz="140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5536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F79D23-68FD-4093-8BCB-9D60B558AE5C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uk-UA" altLang="uk-UA" sz="140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4117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149C80-1B0C-4516-BBA8-957B5A637DFC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uk-UA" altLang="uk-UA" sz="14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1868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9E758-5A64-4AAA-99C0-4F03A8E85553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uk-UA" altLang="uk-UA" sz="14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8896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uk-UA"/>
              <a:t>26/4/17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F4E3-1F2E-49D9-B81B-A0B3F3AF302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9630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1" y="2514600"/>
            <a:ext cx="8786284" cy="4924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uk-UA"/>
              <a:t>26/4/17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1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0D9B-0C8E-43BC-8E85-8179132E1E9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5900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5424" y="279603"/>
            <a:ext cx="920115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934" y="3385261"/>
            <a:ext cx="11454130" cy="280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7rdL3tQf3g&amp;sns=e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tudway.com.ua/plagiat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2209800"/>
            <a:ext cx="9982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  <a:tabLst>
                <a:tab pos="1744980" algn="l"/>
              </a:tabLst>
            </a:pPr>
            <a:r>
              <a:rPr sz="5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Академічна доброчесність:  </a:t>
            </a:r>
            <a:r>
              <a:rPr sz="5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нова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sz="5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академічна</a:t>
            </a:r>
            <a:r>
              <a:rPr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sz="5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культура</a:t>
            </a:r>
            <a:endParaRPr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3469" y="314705"/>
            <a:ext cx="3543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52525"/>
                </a:solidFill>
              </a:rPr>
              <a:t>Види</a:t>
            </a:r>
            <a:r>
              <a:rPr sz="4000" spc="-45" dirty="0">
                <a:solidFill>
                  <a:srgbClr val="252525"/>
                </a:solidFill>
              </a:rPr>
              <a:t> </a:t>
            </a:r>
            <a:r>
              <a:rPr sz="4000" spc="-10" dirty="0">
                <a:solidFill>
                  <a:srgbClr val="252525"/>
                </a:solidFill>
              </a:rPr>
              <a:t>плагіату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654301" y="1625498"/>
            <a:ext cx="9279255" cy="47955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Дослівний</a:t>
            </a:r>
            <a:r>
              <a:rPr sz="1900" b="1" i="1" spc="-50" dirty="0">
                <a:latin typeface="Century Gothic"/>
                <a:cs typeface="Century Gothic"/>
              </a:rPr>
              <a:t> </a:t>
            </a:r>
            <a:r>
              <a:rPr sz="1900" b="1" i="1" spc="-10" dirty="0">
                <a:latin typeface="Century Gothic"/>
                <a:cs typeface="Century Gothic"/>
              </a:rPr>
              <a:t>плагіат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Мозаїчний</a:t>
            </a:r>
            <a:r>
              <a:rPr sz="1900" b="1" i="1" spc="-15" dirty="0">
                <a:latin typeface="Century Gothic"/>
                <a:cs typeface="Century Gothic"/>
              </a:rPr>
              <a:t> </a:t>
            </a:r>
            <a:r>
              <a:rPr sz="1900" b="1" i="1" spc="-10" dirty="0">
                <a:latin typeface="Century Gothic"/>
                <a:cs typeface="Century Gothic"/>
              </a:rPr>
              <a:t>плагіат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Неадекватне</a:t>
            </a:r>
            <a:r>
              <a:rPr sz="1900" b="1" i="1" spc="1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перефразування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Відсутність </a:t>
            </a:r>
            <a:r>
              <a:rPr sz="1900" b="1" i="1" spc="-10" dirty="0">
                <a:latin typeface="Century Gothic"/>
                <a:cs typeface="Century Gothic"/>
              </a:rPr>
              <a:t>посилань </a:t>
            </a:r>
            <a:r>
              <a:rPr sz="1900" b="1" i="1" spc="-5" dirty="0">
                <a:latin typeface="Century Gothic"/>
                <a:cs typeface="Century Gothic"/>
              </a:rPr>
              <a:t>на </a:t>
            </a:r>
            <a:r>
              <a:rPr sz="1900" b="1" i="1" spc="-10" dirty="0">
                <a:latin typeface="Century Gothic"/>
                <a:cs typeface="Century Gothic"/>
              </a:rPr>
              <a:t>прямі</a:t>
            </a:r>
            <a:r>
              <a:rPr sz="1900" b="1" i="1" spc="-1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цитати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Згадування джерела без </a:t>
            </a:r>
            <a:r>
              <a:rPr sz="1900" b="1" i="1" spc="-10" dirty="0">
                <a:latin typeface="Century Gothic"/>
                <a:cs typeface="Century Gothic"/>
              </a:rPr>
              <a:t>посилання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Рерайт</a:t>
            </a:r>
            <a:endParaRPr sz="1900" dirty="0">
              <a:latin typeface="Century Gothic"/>
              <a:cs typeface="Century Gothic"/>
            </a:endParaRPr>
          </a:p>
          <a:p>
            <a:pPr marL="355600" marR="605155" indent="-342900">
              <a:lnSpc>
                <a:spcPts val="1820"/>
              </a:lnSpc>
              <a:spcBef>
                <a:spcPts val="98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Створення </a:t>
            </a:r>
            <a:r>
              <a:rPr sz="1900" b="1" i="1" spc="-5" dirty="0">
                <a:latin typeface="Century Gothic"/>
                <a:cs typeface="Century Gothic"/>
              </a:rPr>
              <a:t>суміші власного та </a:t>
            </a:r>
            <a:r>
              <a:rPr sz="1900" b="1" i="1" spc="-10" dirty="0">
                <a:latin typeface="Century Gothic"/>
                <a:cs typeface="Century Gothic"/>
              </a:rPr>
              <a:t>запозиченого тексту без належного  </a:t>
            </a:r>
            <a:r>
              <a:rPr sz="1900" b="1" i="1" spc="-5" dirty="0">
                <a:latin typeface="Century Gothic"/>
                <a:cs typeface="Century Gothic"/>
              </a:rPr>
              <a:t>цитування</a:t>
            </a:r>
            <a:r>
              <a:rPr sz="1900" b="1" i="1" spc="-3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джерел</a:t>
            </a:r>
            <a:endParaRPr sz="19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80000"/>
              </a:lnSpc>
              <a:spcBef>
                <a:spcPts val="103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Копіювання </a:t>
            </a:r>
            <a:r>
              <a:rPr sz="1900" b="1" i="1" spc="5" dirty="0">
                <a:latin typeface="Century Gothic"/>
                <a:cs typeface="Century Gothic"/>
              </a:rPr>
              <a:t>чужої </a:t>
            </a:r>
            <a:r>
              <a:rPr sz="1900" b="1" i="1" spc="-5" dirty="0">
                <a:latin typeface="Century Gothic"/>
                <a:cs typeface="Century Gothic"/>
              </a:rPr>
              <a:t>наукової </a:t>
            </a:r>
            <a:r>
              <a:rPr sz="1900" b="1" i="1" spc="-10" dirty="0">
                <a:latin typeface="Century Gothic"/>
                <a:cs typeface="Century Gothic"/>
              </a:rPr>
              <a:t>роботи, </a:t>
            </a:r>
            <a:r>
              <a:rPr sz="1900" b="1" i="1" spc="-5" dirty="0">
                <a:latin typeface="Century Gothic"/>
                <a:cs typeface="Century Gothic"/>
              </a:rPr>
              <a:t>чи декількох </a:t>
            </a:r>
            <a:r>
              <a:rPr sz="1900" b="1" i="1" spc="-10" dirty="0">
                <a:latin typeface="Century Gothic"/>
                <a:cs typeface="Century Gothic"/>
              </a:rPr>
              <a:t>робіт </a:t>
            </a:r>
            <a:r>
              <a:rPr sz="1900" b="1" i="1" spc="-5" dirty="0">
                <a:latin typeface="Century Gothic"/>
                <a:cs typeface="Century Gothic"/>
              </a:rPr>
              <a:t>та </a:t>
            </a:r>
            <a:r>
              <a:rPr sz="1900" b="1" i="1" spc="-10" dirty="0">
                <a:latin typeface="Century Gothic"/>
                <a:cs typeface="Century Gothic"/>
              </a:rPr>
              <a:t>оприлюднення  </a:t>
            </a:r>
            <a:r>
              <a:rPr sz="1900" b="1" i="1" spc="-5" dirty="0">
                <a:latin typeface="Century Gothic"/>
                <a:cs typeface="Century Gothic"/>
              </a:rPr>
              <a:t>результату </a:t>
            </a:r>
            <a:r>
              <a:rPr sz="1900" b="1" i="1" spc="-10" dirty="0">
                <a:latin typeface="Century Gothic"/>
                <a:cs typeface="Century Gothic"/>
              </a:rPr>
              <a:t>під своїм</a:t>
            </a:r>
            <a:r>
              <a:rPr sz="1900" b="1" i="1" spc="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ім’ям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Списування </a:t>
            </a:r>
            <a:r>
              <a:rPr sz="1900" b="1" i="1" spc="-10" dirty="0">
                <a:latin typeface="Century Gothic"/>
                <a:cs typeface="Century Gothic"/>
              </a:rPr>
              <a:t>письмових робіт </a:t>
            </a:r>
            <a:r>
              <a:rPr sz="1900" b="1" i="1" spc="-5" dirty="0">
                <a:latin typeface="Century Gothic"/>
                <a:cs typeface="Century Gothic"/>
              </a:rPr>
              <a:t>інших студентів,</a:t>
            </a:r>
            <a:r>
              <a:rPr sz="1900" b="1" i="1" spc="-10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науковців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Фальсифікація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 err="1" smtClean="0">
                <a:latin typeface="Century Gothic"/>
                <a:cs typeface="Century Gothic"/>
              </a:rPr>
              <a:t>Реплікація</a:t>
            </a:r>
            <a:r>
              <a:rPr lang="uk-UA" sz="1900" b="1" i="1" spc="-10" dirty="0" smtClean="0">
                <a:latin typeface="Century Gothic"/>
                <a:cs typeface="Century Gothic"/>
              </a:rPr>
              <a:t> (створення копії)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Републікація</a:t>
            </a:r>
            <a:endParaRPr sz="19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7035" y="753821"/>
            <a:ext cx="90385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За </a:t>
            </a:r>
            <a:r>
              <a:rPr sz="2800" spc="-10" dirty="0"/>
              <a:t>порушення </a:t>
            </a:r>
            <a:r>
              <a:rPr sz="2800" spc="-5" dirty="0"/>
              <a:t>академічної доброчесності  </a:t>
            </a:r>
            <a:r>
              <a:rPr sz="2800" spc="-10" dirty="0"/>
              <a:t>здобувачі освіти можуть </a:t>
            </a:r>
            <a:r>
              <a:rPr sz="2800" spc="-5" dirty="0"/>
              <a:t>бути притягнені до </a:t>
            </a:r>
            <a:r>
              <a:rPr sz="2800" spc="-10" dirty="0"/>
              <a:t>такої  академічної</a:t>
            </a:r>
            <a:r>
              <a:rPr sz="2800" spc="10" dirty="0"/>
              <a:t> </a:t>
            </a:r>
            <a:r>
              <a:rPr sz="2800" spc="-5" dirty="0"/>
              <a:t>відповідальності: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381504" y="2583002"/>
            <a:ext cx="917511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повторне проходження оцінювання (контрольна робота, іспит,</a:t>
            </a:r>
            <a:r>
              <a:rPr sz="2000" spc="5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залік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тощо);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marR="571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повторне проходження </a:t>
            </a:r>
            <a:r>
              <a:rPr sz="2000" dirty="0">
                <a:latin typeface="Century Gothic"/>
                <a:cs typeface="Century Gothic"/>
              </a:rPr>
              <a:t>відповідного </a:t>
            </a:r>
            <a:r>
              <a:rPr sz="2000" spc="-5" dirty="0">
                <a:latin typeface="Century Gothic"/>
                <a:cs typeface="Century Gothic"/>
              </a:rPr>
              <a:t>освітнього </a:t>
            </a:r>
            <a:r>
              <a:rPr sz="2000" dirty="0">
                <a:latin typeface="Century Gothic"/>
                <a:cs typeface="Century Gothic"/>
              </a:rPr>
              <a:t>компонента </a:t>
            </a:r>
            <a:r>
              <a:rPr sz="2000" spc="-5" dirty="0">
                <a:latin typeface="Century Gothic"/>
                <a:cs typeface="Century Gothic"/>
              </a:rPr>
              <a:t>освітньої  програми;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066925" algn="l"/>
                <a:tab pos="2355215" algn="l"/>
                <a:tab pos="3496945" algn="l"/>
                <a:tab pos="4384040" algn="l"/>
                <a:tab pos="5179695" algn="l"/>
                <a:tab pos="6480810" algn="l"/>
                <a:tab pos="8067675" algn="l"/>
              </a:tabLst>
            </a:pP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драх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вання	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з	з</a:t>
            </a:r>
            <a:r>
              <a:rPr sz="2000" spc="-10" dirty="0">
                <a:latin typeface="Century Gothic"/>
                <a:cs typeface="Century Gothic"/>
              </a:rPr>
              <a:t>а</a:t>
            </a:r>
            <a:r>
              <a:rPr sz="2000" dirty="0">
                <a:latin typeface="Century Gothic"/>
                <a:cs typeface="Century Gothic"/>
              </a:rPr>
              <a:t>к</a:t>
            </a:r>
            <a:r>
              <a:rPr sz="2000" spc="5" dirty="0">
                <a:latin typeface="Century Gothic"/>
                <a:cs typeface="Century Gothic"/>
              </a:rPr>
              <a:t>л</a:t>
            </a:r>
            <a:r>
              <a:rPr sz="2000" spc="-5" dirty="0">
                <a:latin typeface="Century Gothic"/>
                <a:cs typeface="Century Gothic"/>
              </a:rPr>
              <a:t>ад</a:t>
            </a:r>
            <a:r>
              <a:rPr sz="2000" dirty="0">
                <a:latin typeface="Century Gothic"/>
                <a:cs typeface="Century Gothic"/>
              </a:rPr>
              <a:t>у	ос</a:t>
            </a:r>
            <a:r>
              <a:rPr sz="2000" spc="-10" dirty="0">
                <a:latin typeface="Century Gothic"/>
                <a:cs typeface="Century Gothic"/>
              </a:rPr>
              <a:t>в</a:t>
            </a:r>
            <a:r>
              <a:rPr sz="2000" spc="-5" dirty="0">
                <a:latin typeface="Century Gothic"/>
                <a:cs typeface="Century Gothic"/>
              </a:rPr>
              <a:t>іт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кр</a:t>
            </a:r>
            <a:r>
              <a:rPr sz="2000" spc="5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м	ос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spc="10" dirty="0">
                <a:latin typeface="Century Gothic"/>
                <a:cs typeface="Century Gothic"/>
              </a:rPr>
              <a:t>б</a:t>
            </a:r>
            <a:r>
              <a:rPr sz="2000" dirty="0">
                <a:latin typeface="Century Gothic"/>
                <a:cs typeface="Century Gothic"/>
              </a:rPr>
              <a:t>, </a:t>
            </a:r>
            <a:r>
              <a:rPr sz="2000" spc="-11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щ</a:t>
            </a:r>
            <a:r>
              <a:rPr sz="2000" dirty="0">
                <a:latin typeface="Century Gothic"/>
                <a:cs typeface="Century Gothic"/>
              </a:rPr>
              <a:t>о	здобув</a:t>
            </a:r>
            <a:r>
              <a:rPr sz="2000" spc="-10" dirty="0">
                <a:latin typeface="Century Gothic"/>
                <a:cs typeface="Century Gothic"/>
              </a:rPr>
              <a:t>а</a:t>
            </a:r>
            <a:r>
              <a:rPr sz="2000" dirty="0">
                <a:latin typeface="Century Gothic"/>
                <a:cs typeface="Century Gothic"/>
              </a:rPr>
              <a:t>ю</a:t>
            </a:r>
            <a:r>
              <a:rPr sz="2000" spc="-10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	</a:t>
            </a:r>
            <a:r>
              <a:rPr sz="2000" spc="-10" dirty="0">
                <a:latin typeface="Century Gothic"/>
                <a:cs typeface="Century Gothic"/>
              </a:rPr>
              <a:t>з</a:t>
            </a:r>
            <a:r>
              <a:rPr sz="2000" spc="-5" dirty="0">
                <a:latin typeface="Century Gothic"/>
                <a:cs typeface="Century Gothic"/>
              </a:rPr>
              <a:t>ага</a:t>
            </a:r>
            <a:r>
              <a:rPr sz="2000" spc="-15" dirty="0">
                <a:latin typeface="Century Gothic"/>
                <a:cs typeface="Century Gothic"/>
              </a:rPr>
              <a:t>л</a:t>
            </a:r>
            <a:r>
              <a:rPr sz="2000" spc="-5" dirty="0">
                <a:latin typeface="Century Gothic"/>
                <a:cs typeface="Century Gothic"/>
              </a:rPr>
              <a:t>ьну  </a:t>
            </a:r>
            <a:r>
              <a:rPr sz="2000" dirty="0">
                <a:latin typeface="Century Gothic"/>
                <a:cs typeface="Century Gothic"/>
              </a:rPr>
              <a:t>середню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освіту).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9894" y="3034030"/>
            <a:ext cx="90430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  <a:tab pos="1440180" algn="l"/>
                <a:tab pos="1713230" algn="l"/>
                <a:tab pos="3502660" algn="l"/>
                <a:tab pos="4938395" algn="l"/>
                <a:tab pos="6055995" algn="l"/>
                <a:tab pos="6464300" algn="l"/>
                <a:tab pos="8052434" algn="l"/>
              </a:tabLst>
            </a:pP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дмова	у	</a:t>
            </a:r>
            <a:r>
              <a:rPr sz="2000" spc="-5" dirty="0">
                <a:latin typeface="Century Gothic"/>
                <a:cs typeface="Century Gothic"/>
              </a:rPr>
              <a:t>присуд</a:t>
            </a:r>
            <a:r>
              <a:rPr sz="2000" spc="-10" dirty="0">
                <a:latin typeface="Century Gothic"/>
                <a:cs typeface="Century Gothic"/>
              </a:rPr>
              <a:t>ж</a:t>
            </a:r>
            <a:r>
              <a:rPr sz="2000" dirty="0">
                <a:latin typeface="Century Gothic"/>
                <a:cs typeface="Century Gothic"/>
              </a:rPr>
              <a:t>ен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і	</a:t>
            </a:r>
            <a:r>
              <a:rPr sz="2000" spc="-5" dirty="0">
                <a:latin typeface="Century Gothic"/>
                <a:cs typeface="Century Gothic"/>
              </a:rPr>
              <a:t>наук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spc="5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	ст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я	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5" dirty="0">
                <a:latin typeface="Century Gothic"/>
                <a:cs typeface="Century Gothic"/>
              </a:rPr>
              <a:t>присвоє</a:t>
            </a:r>
            <a:r>
              <a:rPr sz="2000" spc="5" dirty="0">
                <a:latin typeface="Century Gothic"/>
                <a:cs typeface="Century Gothic"/>
              </a:rPr>
              <a:t>н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і	в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dirty="0">
                <a:latin typeface="Century Gothic"/>
                <a:cs typeface="Century Gothic"/>
              </a:rPr>
              <a:t>ено</a:t>
            </a:r>
            <a:r>
              <a:rPr sz="2000" spc="-10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  звання;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69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2113915" algn="l"/>
                <a:tab pos="4191635" algn="l"/>
                <a:tab pos="5694045" algn="l"/>
                <a:tab pos="6880225" algn="l"/>
                <a:tab pos="735584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позбавлен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я	</a:t>
            </a:r>
            <a:r>
              <a:rPr sz="2000" spc="-5" dirty="0">
                <a:latin typeface="Century Gothic"/>
                <a:cs typeface="Century Gothic"/>
              </a:rPr>
              <a:t>присуд</a:t>
            </a:r>
            <a:r>
              <a:rPr sz="2000" spc="-10" dirty="0">
                <a:latin typeface="Century Gothic"/>
                <a:cs typeface="Century Gothic"/>
              </a:rPr>
              <a:t>ж</a:t>
            </a:r>
            <a:r>
              <a:rPr sz="2000" dirty="0">
                <a:latin typeface="Century Gothic"/>
                <a:cs typeface="Century Gothic"/>
              </a:rPr>
              <a:t>ено</a:t>
            </a:r>
            <a:r>
              <a:rPr sz="2000" spc="-10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	</a:t>
            </a:r>
            <a:r>
              <a:rPr sz="2000" spc="-5" dirty="0">
                <a:latin typeface="Century Gothic"/>
                <a:cs typeface="Century Gothic"/>
              </a:rPr>
              <a:t>наук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spc="5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	ст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spc="10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еня	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15" dirty="0">
                <a:latin typeface="Century Gothic"/>
                <a:cs typeface="Century Gothic"/>
              </a:rPr>
              <a:t>пр</a:t>
            </a:r>
            <a:r>
              <a:rPr sz="2000" spc="-5" dirty="0">
                <a:latin typeface="Century Gothic"/>
                <a:cs typeface="Century Gothic"/>
              </a:rPr>
              <a:t>исво</a:t>
            </a:r>
            <a:r>
              <a:rPr sz="2000" spc="-10" dirty="0">
                <a:latin typeface="Century Gothic"/>
                <a:cs typeface="Century Gothic"/>
              </a:rPr>
              <a:t>є</a:t>
            </a:r>
            <a:r>
              <a:rPr sz="2000" spc="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ого  </a:t>
            </a:r>
            <a:r>
              <a:rPr sz="2000" spc="-5" dirty="0">
                <a:latin typeface="Century Gothic"/>
                <a:cs typeface="Century Gothic"/>
              </a:rPr>
              <a:t>вченого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звання;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089785" algn="l"/>
                <a:tab pos="3058795" algn="l"/>
                <a:tab pos="4008754" algn="l"/>
                <a:tab pos="4993005" algn="l"/>
                <a:tab pos="5307330" algn="l"/>
                <a:tab pos="6310630" algn="l"/>
                <a:tab pos="791083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позбавлен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я	</a:t>
            </a:r>
            <a:r>
              <a:rPr sz="2000" spc="-5" dirty="0">
                <a:latin typeface="Century Gothic"/>
                <a:cs typeface="Century Gothic"/>
              </a:rPr>
              <a:t>прав</a:t>
            </a:r>
            <a:r>
              <a:rPr sz="2000" dirty="0">
                <a:latin typeface="Century Gothic"/>
                <a:cs typeface="Century Gothic"/>
              </a:rPr>
              <a:t>а	</a:t>
            </a:r>
            <a:r>
              <a:rPr sz="2000" spc="-10" dirty="0">
                <a:latin typeface="Century Gothic"/>
                <a:cs typeface="Century Gothic"/>
              </a:rPr>
              <a:t>б</a:t>
            </a:r>
            <a:r>
              <a:rPr sz="2000" spc="-5" dirty="0">
                <a:latin typeface="Century Gothic"/>
                <a:cs typeface="Century Gothic"/>
              </a:rPr>
              <a:t>рат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ч</a:t>
            </a:r>
            <a:r>
              <a:rPr sz="2000" spc="-10" dirty="0">
                <a:latin typeface="Century Gothic"/>
                <a:cs typeface="Century Gothic"/>
              </a:rPr>
              <a:t>а</a:t>
            </a:r>
            <a:r>
              <a:rPr sz="2000" dirty="0">
                <a:latin typeface="Century Gothic"/>
                <a:cs typeface="Century Gothic"/>
              </a:rPr>
              <a:t>с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	у	</a:t>
            </a:r>
            <a:r>
              <a:rPr sz="2000" spc="-5" dirty="0">
                <a:latin typeface="Century Gothic"/>
                <a:cs typeface="Century Gothic"/>
              </a:rPr>
              <a:t>робот</a:t>
            </a:r>
            <a:r>
              <a:rPr sz="2000" dirty="0">
                <a:latin typeface="Century Gothic"/>
                <a:cs typeface="Century Gothic"/>
              </a:rPr>
              <a:t>і	визначен</a:t>
            </a:r>
            <a:r>
              <a:rPr sz="2000" spc="-15" dirty="0">
                <a:latin typeface="Century Gothic"/>
                <a:cs typeface="Century Gothic"/>
              </a:rPr>
              <a:t>и</a:t>
            </a:r>
            <a:r>
              <a:rPr sz="2000" dirty="0">
                <a:latin typeface="Century Gothic"/>
                <a:cs typeface="Century Gothic"/>
              </a:rPr>
              <a:t>х	законом  </a:t>
            </a:r>
            <a:r>
              <a:rPr sz="2000" spc="-5" dirty="0">
                <a:latin typeface="Century Gothic"/>
                <a:cs typeface="Century Gothic"/>
              </a:rPr>
              <a:t>органів чи </a:t>
            </a:r>
            <a:r>
              <a:rPr sz="2000" dirty="0">
                <a:latin typeface="Century Gothic"/>
                <a:cs typeface="Century Gothic"/>
              </a:rPr>
              <a:t>займати визначені законом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посади.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185" y="379603"/>
            <a:ext cx="99409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За </a:t>
            </a:r>
            <a:r>
              <a:rPr sz="2800" spc="-10" dirty="0"/>
              <a:t>порушення академічної </a:t>
            </a:r>
            <a:r>
              <a:rPr sz="2800" spc="-5" dirty="0"/>
              <a:t>доброчесності </a:t>
            </a:r>
            <a:r>
              <a:rPr sz="2800" spc="-10" dirty="0"/>
              <a:t>педагогічні,  науково-педагогічні </a:t>
            </a:r>
            <a:r>
              <a:rPr sz="2800" spc="-5" dirty="0"/>
              <a:t>та </a:t>
            </a:r>
            <a:r>
              <a:rPr sz="2800" spc="-10" dirty="0"/>
              <a:t>наукові </a:t>
            </a:r>
            <a:r>
              <a:rPr sz="2800" spc="-5" dirty="0"/>
              <a:t>працівники </a:t>
            </a:r>
            <a:r>
              <a:rPr sz="2800" spc="-10" dirty="0"/>
              <a:t>закладів  освіти можуть </a:t>
            </a:r>
            <a:r>
              <a:rPr sz="2800" spc="-5" dirty="0"/>
              <a:t>бути притягнені до </a:t>
            </a:r>
            <a:r>
              <a:rPr sz="2800" spc="-10" dirty="0"/>
              <a:t>такої академічної  </a:t>
            </a:r>
            <a:r>
              <a:rPr sz="2800" spc="-5" dirty="0"/>
              <a:t>відповідальності: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2327" y="0"/>
            <a:ext cx="868070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3984" y="54864"/>
            <a:ext cx="3351275" cy="1844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9403" y="180797"/>
            <a:ext cx="28174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Документи, </a:t>
            </a:r>
            <a:r>
              <a:rPr sz="2400" spc="-10" dirty="0"/>
              <a:t>які  </a:t>
            </a:r>
            <a:r>
              <a:rPr sz="2400" spc="-5" dirty="0"/>
              <a:t>регламентують  етичний</a:t>
            </a:r>
            <a:r>
              <a:rPr sz="2400" spc="-65" dirty="0"/>
              <a:t> </a:t>
            </a:r>
            <a:r>
              <a:rPr sz="2400" spc="-10" dirty="0"/>
              <a:t>науковий  </a:t>
            </a:r>
            <a:r>
              <a:rPr sz="2400" spc="-5" dirty="0"/>
              <a:t>вимір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273933" y="3058795"/>
            <a:ext cx="22161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Бухарестська  Декларацію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з 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етичних цінностей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та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принципів</a:t>
            </a:r>
            <a:r>
              <a:rPr sz="1800" spc="-90" dirty="0">
                <a:solidFill>
                  <a:srgbClr val="FFFF66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вищої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освіти в 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Європейському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регіоні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(2004)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060" y="2926460"/>
            <a:ext cx="1873250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«Етичний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кодекс  ученого  України»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(2009)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«Проект  сприяння  </a:t>
            </a:r>
            <a:r>
              <a:rPr sz="1800" dirty="0" err="1">
                <a:solidFill>
                  <a:srgbClr val="FFFF66"/>
                </a:solidFill>
                <a:latin typeface="Century Gothic"/>
                <a:cs typeface="Century Gothic"/>
              </a:rPr>
              <a:t>академічній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  </a:t>
            </a:r>
            <a:r>
              <a:rPr sz="1800" dirty="0" err="1" smtClean="0">
                <a:solidFill>
                  <a:srgbClr val="FFFF66"/>
                </a:solidFill>
                <a:latin typeface="Century Gothic"/>
                <a:cs typeface="Century Gothic"/>
              </a:rPr>
              <a:t>доброчесност</a:t>
            </a:r>
            <a:r>
              <a:rPr sz="1800" spc="5" dirty="0" err="1" smtClean="0">
                <a:solidFill>
                  <a:srgbClr val="FFFF66"/>
                </a:solidFill>
                <a:latin typeface="Century Gothic"/>
                <a:cs typeface="Century Gothic"/>
              </a:rPr>
              <a:t>і</a:t>
            </a:r>
            <a:r>
              <a:rPr lang="uk-UA" sz="1800" spc="5" dirty="0" smtClean="0">
                <a:solidFill>
                  <a:srgbClr val="FFFF66"/>
                </a:solidFill>
                <a:latin typeface="Century Gothic"/>
                <a:cs typeface="Century Gothic"/>
              </a:rPr>
              <a:t> в Україні</a:t>
            </a:r>
            <a:r>
              <a:rPr sz="1800" dirty="0" smtClean="0">
                <a:solidFill>
                  <a:srgbClr val="FFFF66"/>
                </a:solidFill>
                <a:latin typeface="Century Gothic"/>
                <a:cs typeface="Century Gothic"/>
              </a:rPr>
              <a:t>»  </a:t>
            </a: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(2016)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0607" y="598678"/>
            <a:ext cx="945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entury Gothic"/>
                <a:cs typeface="Century Gothic"/>
              </a:rPr>
              <a:t>В </a:t>
            </a:r>
            <a:r>
              <a:rPr sz="1800" spc="-5" dirty="0"/>
              <a:t>Бухарестській Декларації </a:t>
            </a:r>
            <a:r>
              <a:rPr sz="1800" dirty="0"/>
              <a:t>з </a:t>
            </a:r>
            <a:r>
              <a:rPr sz="1800" spc="-10" dirty="0"/>
              <a:t>етичних </a:t>
            </a:r>
            <a:r>
              <a:rPr sz="1800" dirty="0"/>
              <a:t>цінностей </a:t>
            </a:r>
            <a:r>
              <a:rPr sz="1800" spc="-5" dirty="0"/>
              <a:t>та </a:t>
            </a:r>
            <a:r>
              <a:rPr sz="1800" spc="-10" dirty="0"/>
              <a:t>принципів </a:t>
            </a:r>
            <a:r>
              <a:rPr sz="1800" spc="-5" dirty="0"/>
              <a:t>вищої освіти </a:t>
            </a:r>
            <a:r>
              <a:rPr sz="1800" dirty="0"/>
              <a:t>в  </a:t>
            </a:r>
            <a:r>
              <a:rPr sz="1800" spc="-5" dirty="0"/>
              <a:t>Європейському регіоні </a:t>
            </a:r>
            <a:r>
              <a:rPr sz="1800" b="0" spc="-5" dirty="0">
                <a:latin typeface="Century Gothic"/>
                <a:cs typeface="Century Gothic"/>
              </a:rPr>
              <a:t>констатується,</a:t>
            </a:r>
            <a:r>
              <a:rPr sz="1800" b="0" spc="-15" dirty="0">
                <a:latin typeface="Century Gothic"/>
                <a:cs typeface="Century Gothic"/>
              </a:rPr>
              <a:t> </a:t>
            </a:r>
            <a:r>
              <a:rPr sz="1800" b="0" spc="-5" dirty="0">
                <a:latin typeface="Century Gothic"/>
                <a:cs typeface="Century Gothic"/>
              </a:rPr>
              <a:t>що: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607" y="1421333"/>
            <a:ext cx="9451340" cy="451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latin typeface="Century Gothic"/>
                <a:cs typeface="Century Gothic"/>
              </a:rPr>
              <a:t>“ … </a:t>
            </a:r>
            <a:r>
              <a:rPr sz="1550" spc="-5" dirty="0">
                <a:latin typeface="Century Gothic"/>
                <a:cs typeface="Century Gothic"/>
              </a:rPr>
              <a:t>2.3. Виховання чесності слід </a:t>
            </a:r>
            <a:r>
              <a:rPr sz="1550" spc="-10" dirty="0">
                <a:latin typeface="Century Gothic"/>
                <a:cs typeface="Century Gothic"/>
              </a:rPr>
              <a:t>починати </a:t>
            </a:r>
            <a:r>
              <a:rPr sz="1550" dirty="0">
                <a:latin typeface="Century Gothic"/>
                <a:cs typeface="Century Gothic"/>
              </a:rPr>
              <a:t>з </a:t>
            </a:r>
            <a:r>
              <a:rPr sz="1550" spc="-5" dirty="0">
                <a:latin typeface="Century Gothic"/>
                <a:cs typeface="Century Gothic"/>
              </a:rPr>
              <a:t>себе, </a:t>
            </a:r>
            <a:r>
              <a:rPr sz="1550" dirty="0">
                <a:latin typeface="Century Gothic"/>
                <a:cs typeface="Century Gothic"/>
              </a:rPr>
              <a:t>а </a:t>
            </a:r>
            <a:r>
              <a:rPr sz="1550" spc="-5" dirty="0">
                <a:latin typeface="Century Gothic"/>
                <a:cs typeface="Century Gothic"/>
              </a:rPr>
              <a:t>вже потім добиватися </a:t>
            </a:r>
            <a:r>
              <a:rPr sz="1550" spc="5" dirty="0">
                <a:latin typeface="Century Gothic"/>
                <a:cs typeface="Century Gothic"/>
              </a:rPr>
              <a:t>її </a:t>
            </a:r>
            <a:r>
              <a:rPr sz="1550" spc="-10" dirty="0">
                <a:latin typeface="Century Gothic"/>
                <a:cs typeface="Century Gothic"/>
              </a:rPr>
              <a:t>поширення </a:t>
            </a:r>
            <a:r>
              <a:rPr sz="1550" spc="-5" dirty="0">
                <a:latin typeface="Century Gothic"/>
                <a:cs typeface="Century Gothic"/>
              </a:rPr>
              <a:t>серед  всіх членів </a:t>
            </a:r>
            <a:r>
              <a:rPr sz="1550" spc="-10" dirty="0">
                <a:latin typeface="Century Gothic"/>
                <a:cs typeface="Century Gothic"/>
              </a:rPr>
              <a:t>академічної спільноти, </a:t>
            </a:r>
            <a:r>
              <a:rPr sz="1550" spc="-5" dirty="0">
                <a:latin typeface="Century Gothic"/>
                <a:cs typeface="Century Gothic"/>
              </a:rPr>
              <a:t>не </a:t>
            </a:r>
            <a:r>
              <a:rPr sz="1550" spc="-10" dirty="0">
                <a:latin typeface="Century Gothic"/>
                <a:cs typeface="Century Gothic"/>
              </a:rPr>
              <a:t>допускаючи ніяких форм </a:t>
            </a:r>
            <a:r>
              <a:rPr sz="1550" spc="-5" dirty="0">
                <a:latin typeface="Century Gothic"/>
                <a:cs typeface="Century Gothic"/>
              </a:rPr>
              <a:t>обману, </a:t>
            </a:r>
            <a:r>
              <a:rPr sz="1550" dirty="0">
                <a:latin typeface="Century Gothic"/>
                <a:cs typeface="Century Gothic"/>
              </a:rPr>
              <a:t>брехні, </a:t>
            </a:r>
            <a:r>
              <a:rPr sz="1550" spc="-5" dirty="0">
                <a:latin typeface="Century Gothic"/>
                <a:cs typeface="Century Gothic"/>
              </a:rPr>
              <a:t>шахрайства,  крадіжки або інших </a:t>
            </a:r>
            <a:r>
              <a:rPr sz="1550" spc="-10" dirty="0">
                <a:latin typeface="Century Gothic"/>
                <a:cs typeface="Century Gothic"/>
              </a:rPr>
              <a:t>форм </a:t>
            </a:r>
            <a:r>
              <a:rPr sz="1550" spc="-5" dirty="0">
                <a:latin typeface="Century Gothic"/>
                <a:cs typeface="Century Gothic"/>
              </a:rPr>
              <a:t>нечесної поведінки, які негативно впливають на якість </a:t>
            </a:r>
            <a:r>
              <a:rPr sz="1550" spc="-10" dirty="0">
                <a:latin typeface="Century Gothic"/>
                <a:cs typeface="Century Gothic"/>
              </a:rPr>
              <a:t>отриманих  академічних</a:t>
            </a:r>
            <a:r>
              <a:rPr sz="1550" spc="25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ступенів.</a:t>
            </a:r>
            <a:endParaRPr sz="1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8890" lvl="1" algn="just">
              <a:lnSpc>
                <a:spcPct val="100000"/>
              </a:lnSpc>
              <a:buAutoNum type="arabicPeriod" startAt="4"/>
              <a:tabLst>
                <a:tab pos="445770" algn="l"/>
              </a:tabLst>
            </a:pPr>
            <a:r>
              <a:rPr sz="1550" spc="-5" dirty="0">
                <a:latin typeface="Century Gothic"/>
                <a:cs typeface="Century Gothic"/>
              </a:rPr>
              <a:t>Довіра, яку взаємно поділяють всі члени </a:t>
            </a:r>
            <a:r>
              <a:rPr sz="1550" spc="-10" dirty="0">
                <a:latin typeface="Century Gothic"/>
                <a:cs typeface="Century Gothic"/>
              </a:rPr>
              <a:t>академічної спільноти </a:t>
            </a:r>
            <a:r>
              <a:rPr sz="1550" spc="-5" dirty="0">
                <a:latin typeface="Century Gothic"/>
                <a:cs typeface="Century Gothic"/>
              </a:rPr>
              <a:t>є </a:t>
            </a:r>
            <a:r>
              <a:rPr sz="1550" spc="-10" dirty="0">
                <a:latin typeface="Century Gothic"/>
                <a:cs typeface="Century Gothic"/>
              </a:rPr>
              <a:t>основою </a:t>
            </a:r>
            <a:r>
              <a:rPr sz="1550" spc="-5" dirty="0">
                <a:latin typeface="Century Gothic"/>
                <a:cs typeface="Century Gothic"/>
              </a:rPr>
              <a:t>для клімату  </a:t>
            </a:r>
            <a:r>
              <a:rPr sz="1550" spc="-10" dirty="0">
                <a:latin typeface="Century Gothic"/>
                <a:cs typeface="Century Gothic"/>
              </a:rPr>
              <a:t>роботи, </a:t>
            </a:r>
            <a:r>
              <a:rPr sz="1550" spc="-5" dirty="0">
                <a:latin typeface="Century Gothic"/>
                <a:cs typeface="Century Gothic"/>
              </a:rPr>
              <a:t>який </a:t>
            </a:r>
            <a:r>
              <a:rPr sz="1550" spc="-10" dirty="0">
                <a:latin typeface="Century Gothic"/>
                <a:cs typeface="Century Gothic"/>
              </a:rPr>
              <a:t>сприяє </a:t>
            </a:r>
            <a:r>
              <a:rPr sz="1550" spc="-5" dirty="0">
                <a:latin typeface="Century Gothic"/>
                <a:cs typeface="Century Gothic"/>
              </a:rPr>
              <a:t>вільному </a:t>
            </a:r>
            <a:r>
              <a:rPr sz="1550" spc="-10" dirty="0">
                <a:latin typeface="Century Gothic"/>
                <a:cs typeface="Century Gothic"/>
              </a:rPr>
              <a:t>обміну ідеями, творчості </a:t>
            </a:r>
            <a:r>
              <a:rPr sz="1550" spc="-5" dirty="0">
                <a:latin typeface="Century Gothic"/>
                <a:cs typeface="Century Gothic"/>
              </a:rPr>
              <a:t>та індивідуальному</a:t>
            </a:r>
            <a:r>
              <a:rPr sz="1550" spc="165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розвитку.</a:t>
            </a:r>
            <a:endParaRPr sz="155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entury Gothic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12700" marR="5080" lvl="1" algn="just">
              <a:lnSpc>
                <a:spcPct val="100000"/>
              </a:lnSpc>
              <a:buAutoNum type="arabicPeriod" startAt="4"/>
              <a:tabLst>
                <a:tab pos="430530" algn="l"/>
              </a:tabLst>
            </a:pPr>
            <a:r>
              <a:rPr sz="1550" spc="-5" dirty="0">
                <a:latin typeface="Century Gothic"/>
                <a:cs typeface="Century Gothic"/>
              </a:rPr>
              <a:t>Забезпечення </a:t>
            </a:r>
            <a:r>
              <a:rPr sz="1550" spc="-10" dirty="0">
                <a:latin typeface="Century Gothic"/>
                <a:cs typeface="Century Gothic"/>
              </a:rPr>
              <a:t>справедливості </a:t>
            </a:r>
            <a:r>
              <a:rPr sz="1550" spc="-5" dirty="0">
                <a:latin typeface="Century Gothic"/>
                <a:cs typeface="Century Gothic"/>
              </a:rPr>
              <a:t>у викладанні, оцінці освітніх досягнень студентів, наукових  дослідженнях, кар’єрному </a:t>
            </a:r>
            <a:r>
              <a:rPr sz="1550" spc="-10" dirty="0">
                <a:latin typeface="Century Gothic"/>
                <a:cs typeface="Century Gothic"/>
              </a:rPr>
              <a:t>просуванні </a:t>
            </a:r>
            <a:r>
              <a:rPr sz="1550" spc="-5" dirty="0">
                <a:latin typeface="Century Gothic"/>
                <a:cs typeface="Century Gothic"/>
              </a:rPr>
              <a:t>персоналу, отриманні будь-яких нагород, </a:t>
            </a:r>
            <a:r>
              <a:rPr sz="1550" dirty="0">
                <a:latin typeface="Century Gothic"/>
                <a:cs typeface="Century Gothic"/>
              </a:rPr>
              <a:t>відзнак,  </a:t>
            </a:r>
            <a:r>
              <a:rPr sz="1550" spc="-5" dirty="0">
                <a:latin typeface="Century Gothic"/>
                <a:cs typeface="Century Gothic"/>
              </a:rPr>
              <a:t>ступенів, повинно </a:t>
            </a:r>
            <a:r>
              <a:rPr sz="1550" spc="-10" dirty="0">
                <a:latin typeface="Century Gothic"/>
                <a:cs typeface="Century Gothic"/>
              </a:rPr>
              <a:t>ґрунтуватися </a:t>
            </a:r>
            <a:r>
              <a:rPr sz="1550" spc="-5" dirty="0">
                <a:latin typeface="Century Gothic"/>
                <a:cs typeface="Century Gothic"/>
              </a:rPr>
              <a:t>на законних, прозорих, справедливих, передбачуваних,  </a:t>
            </a:r>
            <a:r>
              <a:rPr sz="1550" spc="-10" dirty="0">
                <a:latin typeface="Century Gothic"/>
                <a:cs typeface="Century Gothic"/>
              </a:rPr>
              <a:t>послідовних </a:t>
            </a:r>
            <a:r>
              <a:rPr sz="1550" spc="-5" dirty="0">
                <a:latin typeface="Century Gothic"/>
                <a:cs typeface="Century Gothic"/>
              </a:rPr>
              <a:t>і </a:t>
            </a:r>
            <a:r>
              <a:rPr sz="1550" spc="-10" dirty="0">
                <a:latin typeface="Century Gothic"/>
                <a:cs typeface="Century Gothic"/>
              </a:rPr>
              <a:t>об’єктивних</a:t>
            </a:r>
            <a:r>
              <a:rPr sz="1550" spc="85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критеріях.</a:t>
            </a:r>
            <a:endParaRPr sz="155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entury Gothic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12700" marR="6350" lvl="1" algn="just">
              <a:lnSpc>
                <a:spcPct val="100000"/>
              </a:lnSpc>
              <a:buAutoNum type="arabicPeriod" startAt="4"/>
              <a:tabLst>
                <a:tab pos="408940" algn="l"/>
              </a:tabLst>
            </a:pPr>
            <a:r>
              <a:rPr sz="1550" spc="-10" dirty="0">
                <a:latin typeface="Century Gothic"/>
                <a:cs typeface="Century Gothic"/>
              </a:rPr>
              <a:t>Вільний </a:t>
            </a:r>
            <a:r>
              <a:rPr sz="1550" spc="-5" dirty="0">
                <a:latin typeface="Century Gothic"/>
                <a:cs typeface="Century Gothic"/>
              </a:rPr>
              <a:t>обмін </a:t>
            </a:r>
            <a:r>
              <a:rPr sz="1550" spc="-10" dirty="0">
                <a:latin typeface="Century Gothic"/>
                <a:cs typeface="Century Gothic"/>
              </a:rPr>
              <a:t>ідеями </a:t>
            </a:r>
            <a:r>
              <a:rPr sz="1550" dirty="0">
                <a:latin typeface="Century Gothic"/>
                <a:cs typeface="Century Gothic"/>
              </a:rPr>
              <a:t>і </a:t>
            </a:r>
            <a:r>
              <a:rPr sz="1550" spc="-5" dirty="0">
                <a:latin typeface="Century Gothic"/>
                <a:cs typeface="Century Gothic"/>
              </a:rPr>
              <a:t>свобода висловлювань базуються на взаємній </a:t>
            </a:r>
            <a:r>
              <a:rPr sz="1550" spc="-10" dirty="0">
                <a:latin typeface="Century Gothic"/>
                <a:cs typeface="Century Gothic"/>
              </a:rPr>
              <a:t>повазі, </a:t>
            </a:r>
            <a:r>
              <a:rPr sz="1550" spc="-5" dirty="0">
                <a:latin typeface="Century Gothic"/>
                <a:cs typeface="Century Gothic"/>
              </a:rPr>
              <a:t>яку </a:t>
            </a:r>
            <a:r>
              <a:rPr sz="1550" spc="-10" dirty="0">
                <a:latin typeface="Century Gothic"/>
                <a:cs typeface="Century Gothic"/>
              </a:rPr>
              <a:t>поділяють  </a:t>
            </a:r>
            <a:r>
              <a:rPr sz="1550" spc="-5" dirty="0">
                <a:latin typeface="Century Gothic"/>
                <a:cs typeface="Century Gothic"/>
              </a:rPr>
              <a:t>всі члени академічної </a:t>
            </a:r>
            <a:r>
              <a:rPr sz="1550" spc="-10" dirty="0">
                <a:latin typeface="Century Gothic"/>
                <a:cs typeface="Century Gothic"/>
              </a:rPr>
              <a:t>спільноти, </a:t>
            </a:r>
            <a:r>
              <a:rPr sz="1550" spc="-5" dirty="0">
                <a:latin typeface="Century Gothic"/>
                <a:cs typeface="Century Gothic"/>
              </a:rPr>
              <a:t>незалежно від </a:t>
            </a:r>
            <a:r>
              <a:rPr sz="1550" dirty="0">
                <a:latin typeface="Century Gothic"/>
                <a:cs typeface="Century Gothic"/>
              </a:rPr>
              <a:t>їх </a:t>
            </a:r>
            <a:r>
              <a:rPr sz="1550" spc="-10" dirty="0">
                <a:latin typeface="Century Gothic"/>
                <a:cs typeface="Century Gothic"/>
              </a:rPr>
              <a:t>положення </a:t>
            </a:r>
            <a:r>
              <a:rPr sz="1550" spc="-5" dirty="0">
                <a:latin typeface="Century Gothic"/>
                <a:cs typeface="Century Gothic"/>
              </a:rPr>
              <a:t>в </a:t>
            </a:r>
            <a:r>
              <a:rPr sz="1550" spc="-10" dirty="0">
                <a:latin typeface="Century Gothic"/>
                <a:cs typeface="Century Gothic"/>
              </a:rPr>
              <a:t>освітній </a:t>
            </a:r>
            <a:r>
              <a:rPr sz="1550" spc="-5" dirty="0">
                <a:latin typeface="Century Gothic"/>
                <a:cs typeface="Century Gothic"/>
              </a:rPr>
              <a:t>та науковій </a:t>
            </a:r>
            <a:r>
              <a:rPr sz="1550" dirty="0">
                <a:latin typeface="Century Gothic"/>
                <a:cs typeface="Century Gothic"/>
              </a:rPr>
              <a:t>ієрархії. </a:t>
            </a:r>
            <a:r>
              <a:rPr sz="1550" spc="-5" dirty="0">
                <a:latin typeface="Century Gothic"/>
                <a:cs typeface="Century Gothic"/>
              </a:rPr>
              <a:t>Без  </a:t>
            </a:r>
            <a:r>
              <a:rPr sz="1550" spc="-10" dirty="0">
                <a:latin typeface="Century Gothic"/>
                <a:cs typeface="Century Gothic"/>
              </a:rPr>
              <a:t>такого обміну рівень академічної </a:t>
            </a:r>
            <a:r>
              <a:rPr sz="1550" spc="-5" dirty="0">
                <a:latin typeface="Century Gothic"/>
                <a:cs typeface="Century Gothic"/>
              </a:rPr>
              <a:t>та наукової </a:t>
            </a:r>
            <a:r>
              <a:rPr sz="1550" spc="-10" dirty="0">
                <a:latin typeface="Century Gothic"/>
                <a:cs typeface="Century Gothic"/>
              </a:rPr>
              <a:t>творчості</a:t>
            </a:r>
            <a:r>
              <a:rPr sz="1550" spc="114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падає.</a:t>
            </a:r>
            <a:endParaRPr sz="155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entury Gothic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12700" marR="7620" lvl="1" algn="just">
              <a:lnSpc>
                <a:spcPct val="100000"/>
              </a:lnSpc>
              <a:buAutoNum type="arabicPeriod" startAt="4"/>
              <a:tabLst>
                <a:tab pos="414020" algn="l"/>
              </a:tabLst>
            </a:pPr>
            <a:r>
              <a:rPr sz="1550" spc="-5" dirty="0">
                <a:latin typeface="Century Gothic"/>
                <a:cs typeface="Century Gothic"/>
              </a:rPr>
              <a:t>Відповідальність </a:t>
            </a:r>
            <a:r>
              <a:rPr sz="1550" spc="-10" dirty="0">
                <a:latin typeface="Century Gothic"/>
                <a:cs typeface="Century Gothic"/>
              </a:rPr>
              <a:t>повинні нести </a:t>
            </a:r>
            <a:r>
              <a:rPr sz="1550" spc="-5" dirty="0">
                <a:latin typeface="Century Gothic"/>
                <a:cs typeface="Century Gothic"/>
              </a:rPr>
              <a:t>всі члени академічної </a:t>
            </a:r>
            <a:r>
              <a:rPr sz="1550" spc="-10" dirty="0">
                <a:latin typeface="Century Gothic"/>
                <a:cs typeface="Century Gothic"/>
              </a:rPr>
              <a:t>спільноти, </a:t>
            </a:r>
            <a:r>
              <a:rPr sz="1550" dirty="0">
                <a:latin typeface="Century Gothic"/>
                <a:cs typeface="Century Gothic"/>
              </a:rPr>
              <a:t>що </a:t>
            </a:r>
            <a:r>
              <a:rPr sz="1550" spc="-5" dirty="0">
                <a:latin typeface="Century Gothic"/>
                <a:cs typeface="Century Gothic"/>
              </a:rPr>
              <a:t>дозволить забезпечити  підзвітність, вільне </a:t>
            </a:r>
            <a:r>
              <a:rPr sz="1550" spc="-10" dirty="0">
                <a:latin typeface="Century Gothic"/>
                <a:cs typeface="Century Gothic"/>
              </a:rPr>
              <a:t>вираження </a:t>
            </a:r>
            <a:r>
              <a:rPr sz="1550" spc="-5" dirty="0">
                <a:latin typeface="Century Gothic"/>
                <a:cs typeface="Century Gothic"/>
              </a:rPr>
              <a:t>поглядів, </a:t>
            </a:r>
            <a:r>
              <a:rPr sz="1550" spc="-10" dirty="0">
                <a:latin typeface="Century Gothic"/>
                <a:cs typeface="Century Gothic"/>
              </a:rPr>
              <a:t>супротив неправомірним</a:t>
            </a:r>
            <a:r>
              <a:rPr sz="1550" spc="12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діям…”</a:t>
            </a:r>
            <a:endParaRPr sz="155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4797425"/>
            <a:ext cx="8229600" cy="1477328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mtClean="0">
                <a:solidFill>
                  <a:srgbClr val="BFBFBF"/>
                </a:solidFill>
              </a:rPr>
              <a:t>Бухарестська декларація етичних цінностей </a:t>
            </a:r>
            <a:br>
              <a:rPr lang="ru-RU" altLang="uk-UA" smtClean="0">
                <a:solidFill>
                  <a:srgbClr val="BFBFBF"/>
                </a:solidFill>
              </a:rPr>
            </a:br>
            <a:r>
              <a:rPr lang="ru-RU" altLang="uk-UA" smtClean="0">
                <a:solidFill>
                  <a:srgbClr val="BFBFBF"/>
                </a:solidFill>
              </a:rPr>
              <a:t>і принципів вищої освіти в Європі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711451" y="1268414"/>
            <a:ext cx="73437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563"/>
              </a:spcBef>
              <a:buClrTx/>
            </a:pPr>
            <a:r>
              <a:rPr lang="ru-RU" altLang="uk-UA" sz="2800"/>
              <a:t>«…Кожен член академічної та освітньої спільноти повинен прагнути до чесності і поширювати це прагнення на інших учасників освітнього та наукового процесу, послідовно утримуючись від брехні, шахрайства, крадіжок та інших форм нечесної поведінки, що викривляють парадигму освіти і науки….»</a:t>
            </a:r>
          </a:p>
        </p:txBody>
      </p:sp>
    </p:spTree>
    <p:extLst>
      <p:ext uri="{BB962C8B-B14F-4D97-AF65-F5344CB8AC3E}">
        <p14:creationId xmlns:p14="http://schemas.microsoft.com/office/powerpoint/2010/main" val="3967288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9438" y="54789"/>
            <a:ext cx="9924415" cy="9302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800" spc="-10" dirty="0"/>
              <a:t>Проект сприяння академічної </a:t>
            </a:r>
            <a:r>
              <a:rPr sz="2800" spc="-5" dirty="0"/>
              <a:t>доброчесності в</a:t>
            </a:r>
            <a:r>
              <a:rPr sz="2800" spc="114" dirty="0"/>
              <a:t> </a:t>
            </a:r>
            <a:r>
              <a:rPr sz="2800" spc="-10" dirty="0"/>
              <a:t>Україн</a:t>
            </a:r>
            <a:r>
              <a:rPr sz="2800" b="0" spc="-10" dirty="0">
                <a:latin typeface="Century Gothic"/>
                <a:cs typeface="Century Gothic"/>
              </a:rPr>
              <a:t>і</a:t>
            </a:r>
            <a:endParaRPr sz="2800">
              <a:latin typeface="Century Gothic"/>
              <a:cs typeface="Century Gothic"/>
            </a:endParaRPr>
          </a:p>
          <a:p>
            <a:pPr marL="684530">
              <a:lnSpc>
                <a:spcPct val="100000"/>
              </a:lnSpc>
              <a:spcBef>
                <a:spcPts val="409"/>
              </a:spcBef>
            </a:pPr>
            <a:r>
              <a:rPr sz="2400" b="0" dirty="0">
                <a:latin typeface="Century Gothic"/>
                <a:cs typeface="Century Gothic"/>
              </a:rPr>
              <a:t>Strengthening Academic Integrity </a:t>
            </a:r>
            <a:r>
              <a:rPr sz="2400" b="0" spc="10" dirty="0">
                <a:latin typeface="Century Gothic"/>
                <a:cs typeface="Century Gothic"/>
              </a:rPr>
              <a:t>in </a:t>
            </a:r>
            <a:r>
              <a:rPr sz="2400" b="0" spc="-5" dirty="0">
                <a:latin typeface="Century Gothic"/>
                <a:cs typeface="Century Gothic"/>
              </a:rPr>
              <a:t>Ukraine </a:t>
            </a:r>
            <a:r>
              <a:rPr sz="2400" b="0" dirty="0">
                <a:latin typeface="Century Gothic"/>
                <a:cs typeface="Century Gothic"/>
              </a:rPr>
              <a:t>Project</a:t>
            </a:r>
            <a:r>
              <a:rPr sz="2400" b="0" spc="-145" dirty="0">
                <a:latin typeface="Century Gothic"/>
                <a:cs typeface="Century Gothic"/>
              </a:rPr>
              <a:t> </a:t>
            </a:r>
            <a:r>
              <a:rPr sz="2400" b="0" spc="-10" dirty="0">
                <a:latin typeface="Century Gothic"/>
                <a:cs typeface="Century Gothic"/>
              </a:rPr>
              <a:t>(SAIUP)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0" y="1277111"/>
            <a:ext cx="4372610" cy="2798445"/>
          </a:xfrm>
          <a:custGeom>
            <a:avLst/>
            <a:gdLst/>
            <a:ahLst/>
            <a:cxnLst/>
            <a:rect l="l" t="t" r="r" b="b"/>
            <a:pathLst>
              <a:path w="4372609" h="2798445">
                <a:moveTo>
                  <a:pt x="2506091" y="2428113"/>
                </a:moveTo>
                <a:lnTo>
                  <a:pt x="1866264" y="2428113"/>
                </a:lnTo>
                <a:lnTo>
                  <a:pt x="2186178" y="2798064"/>
                </a:lnTo>
                <a:lnTo>
                  <a:pt x="2506091" y="2428113"/>
                </a:lnTo>
                <a:close/>
              </a:path>
              <a:path w="4372609" h="2798445">
                <a:moveTo>
                  <a:pt x="3097149" y="2271522"/>
                </a:moveTo>
                <a:lnTo>
                  <a:pt x="1275207" y="2271522"/>
                </a:lnTo>
                <a:lnTo>
                  <a:pt x="1349629" y="2691511"/>
                </a:lnTo>
                <a:lnTo>
                  <a:pt x="1866264" y="2428113"/>
                </a:lnTo>
                <a:lnTo>
                  <a:pt x="3069401" y="2428113"/>
                </a:lnTo>
                <a:lnTo>
                  <a:pt x="3097149" y="2271522"/>
                </a:lnTo>
                <a:close/>
              </a:path>
              <a:path w="4372609" h="2798445">
                <a:moveTo>
                  <a:pt x="3069401" y="2428113"/>
                </a:moveTo>
                <a:lnTo>
                  <a:pt x="2506091" y="2428113"/>
                </a:lnTo>
                <a:lnTo>
                  <a:pt x="3022727" y="2691511"/>
                </a:lnTo>
                <a:lnTo>
                  <a:pt x="3069401" y="2428113"/>
                </a:lnTo>
                <a:close/>
              </a:path>
              <a:path w="4372609" h="2798445">
                <a:moveTo>
                  <a:pt x="640334" y="409701"/>
                </a:moveTo>
                <a:lnTo>
                  <a:pt x="822833" y="816101"/>
                </a:lnTo>
                <a:lnTo>
                  <a:pt x="166370" y="863600"/>
                </a:lnTo>
                <a:lnTo>
                  <a:pt x="578104" y="1194308"/>
                </a:lnTo>
                <a:lnTo>
                  <a:pt x="0" y="1399032"/>
                </a:lnTo>
                <a:lnTo>
                  <a:pt x="578104" y="1603755"/>
                </a:lnTo>
                <a:lnTo>
                  <a:pt x="166370" y="1934464"/>
                </a:lnTo>
                <a:lnTo>
                  <a:pt x="822833" y="1981962"/>
                </a:lnTo>
                <a:lnTo>
                  <a:pt x="640334" y="2388362"/>
                </a:lnTo>
                <a:lnTo>
                  <a:pt x="1275207" y="2271522"/>
                </a:lnTo>
                <a:lnTo>
                  <a:pt x="3679553" y="2271522"/>
                </a:lnTo>
                <a:lnTo>
                  <a:pt x="3549523" y="1981962"/>
                </a:lnTo>
                <a:lnTo>
                  <a:pt x="4205986" y="1934464"/>
                </a:lnTo>
                <a:lnTo>
                  <a:pt x="3794252" y="1603755"/>
                </a:lnTo>
                <a:lnTo>
                  <a:pt x="4372356" y="1399032"/>
                </a:lnTo>
                <a:lnTo>
                  <a:pt x="3794252" y="1194308"/>
                </a:lnTo>
                <a:lnTo>
                  <a:pt x="4205986" y="863600"/>
                </a:lnTo>
                <a:lnTo>
                  <a:pt x="3549523" y="816101"/>
                </a:lnTo>
                <a:lnTo>
                  <a:pt x="3679553" y="526541"/>
                </a:lnTo>
                <a:lnTo>
                  <a:pt x="1275207" y="526541"/>
                </a:lnTo>
                <a:lnTo>
                  <a:pt x="640334" y="409701"/>
                </a:lnTo>
                <a:close/>
              </a:path>
              <a:path w="4372609" h="2798445">
                <a:moveTo>
                  <a:pt x="3679553" y="2271522"/>
                </a:moveTo>
                <a:lnTo>
                  <a:pt x="3097149" y="2271522"/>
                </a:lnTo>
                <a:lnTo>
                  <a:pt x="3732021" y="2388362"/>
                </a:lnTo>
                <a:lnTo>
                  <a:pt x="3679553" y="2271522"/>
                </a:lnTo>
                <a:close/>
              </a:path>
              <a:path w="4372609" h="2798445">
                <a:moveTo>
                  <a:pt x="1349629" y="106552"/>
                </a:moveTo>
                <a:lnTo>
                  <a:pt x="1275207" y="526541"/>
                </a:lnTo>
                <a:lnTo>
                  <a:pt x="3097149" y="526541"/>
                </a:lnTo>
                <a:lnTo>
                  <a:pt x="3069401" y="369950"/>
                </a:lnTo>
                <a:lnTo>
                  <a:pt x="1866264" y="369950"/>
                </a:lnTo>
                <a:lnTo>
                  <a:pt x="1349629" y="106552"/>
                </a:lnTo>
                <a:close/>
              </a:path>
              <a:path w="4372609" h="2798445">
                <a:moveTo>
                  <a:pt x="3732021" y="409701"/>
                </a:moveTo>
                <a:lnTo>
                  <a:pt x="3097149" y="526541"/>
                </a:lnTo>
                <a:lnTo>
                  <a:pt x="3679553" y="526541"/>
                </a:lnTo>
                <a:lnTo>
                  <a:pt x="3732021" y="409701"/>
                </a:lnTo>
                <a:close/>
              </a:path>
              <a:path w="4372609" h="2798445">
                <a:moveTo>
                  <a:pt x="2186178" y="0"/>
                </a:moveTo>
                <a:lnTo>
                  <a:pt x="1866264" y="369950"/>
                </a:lnTo>
                <a:lnTo>
                  <a:pt x="2506091" y="369950"/>
                </a:lnTo>
                <a:lnTo>
                  <a:pt x="2186178" y="0"/>
                </a:lnTo>
                <a:close/>
              </a:path>
              <a:path w="4372609" h="2798445">
                <a:moveTo>
                  <a:pt x="3022727" y="106552"/>
                </a:moveTo>
                <a:lnTo>
                  <a:pt x="2506091" y="369950"/>
                </a:lnTo>
                <a:lnTo>
                  <a:pt x="3069401" y="369950"/>
                </a:lnTo>
                <a:lnTo>
                  <a:pt x="3022727" y="1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40" y="1277111"/>
            <a:ext cx="4372610" cy="2798445"/>
          </a:xfrm>
          <a:custGeom>
            <a:avLst/>
            <a:gdLst/>
            <a:ahLst/>
            <a:cxnLst/>
            <a:rect l="l" t="t" r="r" b="b"/>
            <a:pathLst>
              <a:path w="4372609" h="2798445">
                <a:moveTo>
                  <a:pt x="0" y="1399032"/>
                </a:moveTo>
                <a:lnTo>
                  <a:pt x="578104" y="1194308"/>
                </a:lnTo>
                <a:lnTo>
                  <a:pt x="166370" y="863600"/>
                </a:lnTo>
                <a:lnTo>
                  <a:pt x="822833" y="816101"/>
                </a:lnTo>
                <a:lnTo>
                  <a:pt x="640334" y="409701"/>
                </a:lnTo>
                <a:lnTo>
                  <a:pt x="1275207" y="526541"/>
                </a:lnTo>
                <a:lnTo>
                  <a:pt x="1349629" y="106552"/>
                </a:lnTo>
                <a:lnTo>
                  <a:pt x="1866264" y="369950"/>
                </a:lnTo>
                <a:lnTo>
                  <a:pt x="2186178" y="0"/>
                </a:lnTo>
                <a:lnTo>
                  <a:pt x="2506091" y="369950"/>
                </a:lnTo>
                <a:lnTo>
                  <a:pt x="3022727" y="106552"/>
                </a:lnTo>
                <a:lnTo>
                  <a:pt x="3097149" y="526541"/>
                </a:lnTo>
                <a:lnTo>
                  <a:pt x="3732021" y="409701"/>
                </a:lnTo>
                <a:lnTo>
                  <a:pt x="3549523" y="816101"/>
                </a:lnTo>
                <a:lnTo>
                  <a:pt x="4205986" y="863600"/>
                </a:lnTo>
                <a:lnTo>
                  <a:pt x="3794252" y="1194308"/>
                </a:lnTo>
                <a:lnTo>
                  <a:pt x="4372356" y="1399032"/>
                </a:lnTo>
                <a:lnTo>
                  <a:pt x="3794252" y="1603755"/>
                </a:lnTo>
                <a:lnTo>
                  <a:pt x="4205986" y="1934464"/>
                </a:lnTo>
                <a:lnTo>
                  <a:pt x="3549523" y="1981962"/>
                </a:lnTo>
                <a:lnTo>
                  <a:pt x="3732021" y="2388362"/>
                </a:lnTo>
                <a:lnTo>
                  <a:pt x="3097149" y="2271522"/>
                </a:lnTo>
                <a:lnTo>
                  <a:pt x="3022727" y="2691511"/>
                </a:lnTo>
                <a:lnTo>
                  <a:pt x="2506091" y="2428113"/>
                </a:lnTo>
                <a:lnTo>
                  <a:pt x="2186178" y="2798064"/>
                </a:lnTo>
                <a:lnTo>
                  <a:pt x="1866264" y="2428113"/>
                </a:lnTo>
                <a:lnTo>
                  <a:pt x="1349629" y="2691511"/>
                </a:lnTo>
                <a:lnTo>
                  <a:pt x="1275207" y="2271522"/>
                </a:lnTo>
                <a:lnTo>
                  <a:pt x="640334" y="2388362"/>
                </a:lnTo>
                <a:lnTo>
                  <a:pt x="822833" y="1981962"/>
                </a:lnTo>
                <a:lnTo>
                  <a:pt x="166370" y="1934464"/>
                </a:lnTo>
                <a:lnTo>
                  <a:pt x="578104" y="1603755"/>
                </a:lnTo>
                <a:lnTo>
                  <a:pt x="0" y="1399032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0338" y="2027935"/>
            <a:ext cx="249809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Розробники</a:t>
            </a:r>
            <a:endParaRPr sz="18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800" b="1" i="1" spc="-5" dirty="0">
                <a:latin typeface="Century Gothic"/>
                <a:cs typeface="Century Gothic"/>
              </a:rPr>
              <a:t>Американські ради</a:t>
            </a:r>
            <a:r>
              <a:rPr sz="1800" b="1" i="1" spc="-85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з  </a:t>
            </a:r>
            <a:r>
              <a:rPr sz="1800" b="1" i="1" spc="-5" dirty="0">
                <a:latin typeface="Century Gothic"/>
                <a:cs typeface="Century Gothic"/>
              </a:rPr>
              <a:t>міжнародної</a:t>
            </a:r>
            <a:r>
              <a:rPr sz="1800" b="1" i="1" spc="-55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освіти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592" y="3660647"/>
            <a:ext cx="4373880" cy="2798445"/>
          </a:xfrm>
          <a:custGeom>
            <a:avLst/>
            <a:gdLst/>
            <a:ahLst/>
            <a:cxnLst/>
            <a:rect l="l" t="t" r="r" b="b"/>
            <a:pathLst>
              <a:path w="4373880" h="2798445">
                <a:moveTo>
                  <a:pt x="2506980" y="2428151"/>
                </a:moveTo>
                <a:lnTo>
                  <a:pt x="1866900" y="2428151"/>
                </a:lnTo>
                <a:lnTo>
                  <a:pt x="2186940" y="2798064"/>
                </a:lnTo>
                <a:lnTo>
                  <a:pt x="2506980" y="2428151"/>
                </a:lnTo>
                <a:close/>
              </a:path>
              <a:path w="4373880" h="2798445">
                <a:moveTo>
                  <a:pt x="3098165" y="2271471"/>
                </a:moveTo>
                <a:lnTo>
                  <a:pt x="1275714" y="2271471"/>
                </a:lnTo>
                <a:lnTo>
                  <a:pt x="1350010" y="2691574"/>
                </a:lnTo>
                <a:lnTo>
                  <a:pt x="1866900" y="2428151"/>
                </a:lnTo>
                <a:lnTo>
                  <a:pt x="3070456" y="2428151"/>
                </a:lnTo>
                <a:lnTo>
                  <a:pt x="3098165" y="2271471"/>
                </a:lnTo>
                <a:close/>
              </a:path>
              <a:path w="4373880" h="2798445">
                <a:moveTo>
                  <a:pt x="3070456" y="2428151"/>
                </a:moveTo>
                <a:lnTo>
                  <a:pt x="2506980" y="2428151"/>
                </a:lnTo>
                <a:lnTo>
                  <a:pt x="3023870" y="2691574"/>
                </a:lnTo>
                <a:lnTo>
                  <a:pt x="3070456" y="2428151"/>
                </a:lnTo>
                <a:close/>
              </a:path>
              <a:path w="4373880" h="2798445">
                <a:moveTo>
                  <a:pt x="640537" y="409701"/>
                </a:moveTo>
                <a:lnTo>
                  <a:pt x="823163" y="816101"/>
                </a:lnTo>
                <a:lnTo>
                  <a:pt x="166471" y="863600"/>
                </a:lnTo>
                <a:lnTo>
                  <a:pt x="578243" y="1194308"/>
                </a:lnTo>
                <a:lnTo>
                  <a:pt x="0" y="1399032"/>
                </a:lnTo>
                <a:lnTo>
                  <a:pt x="578243" y="1603755"/>
                </a:lnTo>
                <a:lnTo>
                  <a:pt x="166471" y="1934413"/>
                </a:lnTo>
                <a:lnTo>
                  <a:pt x="823163" y="1981974"/>
                </a:lnTo>
                <a:lnTo>
                  <a:pt x="640537" y="2388298"/>
                </a:lnTo>
                <a:lnTo>
                  <a:pt x="1275714" y="2271471"/>
                </a:lnTo>
                <a:lnTo>
                  <a:pt x="3680782" y="2271471"/>
                </a:lnTo>
                <a:lnTo>
                  <a:pt x="3550666" y="1981974"/>
                </a:lnTo>
                <a:lnTo>
                  <a:pt x="4207383" y="1934413"/>
                </a:lnTo>
                <a:lnTo>
                  <a:pt x="3795649" y="1603755"/>
                </a:lnTo>
                <a:lnTo>
                  <a:pt x="4373880" y="1399032"/>
                </a:lnTo>
                <a:lnTo>
                  <a:pt x="3795649" y="1194308"/>
                </a:lnTo>
                <a:lnTo>
                  <a:pt x="4207383" y="863600"/>
                </a:lnTo>
                <a:lnTo>
                  <a:pt x="3550666" y="816101"/>
                </a:lnTo>
                <a:lnTo>
                  <a:pt x="3680787" y="526541"/>
                </a:lnTo>
                <a:lnTo>
                  <a:pt x="1275714" y="526541"/>
                </a:lnTo>
                <a:lnTo>
                  <a:pt x="640537" y="409701"/>
                </a:lnTo>
                <a:close/>
              </a:path>
              <a:path w="4373880" h="2798445">
                <a:moveTo>
                  <a:pt x="3680782" y="2271471"/>
                </a:moveTo>
                <a:lnTo>
                  <a:pt x="3098165" y="2271471"/>
                </a:lnTo>
                <a:lnTo>
                  <a:pt x="3733292" y="2388298"/>
                </a:lnTo>
                <a:lnTo>
                  <a:pt x="3680782" y="2271471"/>
                </a:lnTo>
                <a:close/>
              </a:path>
              <a:path w="4373880" h="2798445">
                <a:moveTo>
                  <a:pt x="1350010" y="106552"/>
                </a:moveTo>
                <a:lnTo>
                  <a:pt x="1275714" y="526541"/>
                </a:lnTo>
                <a:lnTo>
                  <a:pt x="3098165" y="526541"/>
                </a:lnTo>
                <a:lnTo>
                  <a:pt x="3070464" y="369950"/>
                </a:lnTo>
                <a:lnTo>
                  <a:pt x="1866900" y="369950"/>
                </a:lnTo>
                <a:lnTo>
                  <a:pt x="1350010" y="106552"/>
                </a:lnTo>
                <a:close/>
              </a:path>
              <a:path w="4373880" h="2798445">
                <a:moveTo>
                  <a:pt x="3733292" y="409701"/>
                </a:moveTo>
                <a:lnTo>
                  <a:pt x="3098165" y="526541"/>
                </a:lnTo>
                <a:lnTo>
                  <a:pt x="3680787" y="526541"/>
                </a:lnTo>
                <a:lnTo>
                  <a:pt x="3733292" y="409701"/>
                </a:lnTo>
                <a:close/>
              </a:path>
              <a:path w="4373880" h="2798445">
                <a:moveTo>
                  <a:pt x="2186940" y="0"/>
                </a:moveTo>
                <a:lnTo>
                  <a:pt x="1866900" y="369950"/>
                </a:lnTo>
                <a:lnTo>
                  <a:pt x="2506980" y="369950"/>
                </a:lnTo>
                <a:lnTo>
                  <a:pt x="2186940" y="0"/>
                </a:lnTo>
                <a:close/>
              </a:path>
              <a:path w="4373880" h="2798445">
                <a:moveTo>
                  <a:pt x="3023870" y="106552"/>
                </a:moveTo>
                <a:lnTo>
                  <a:pt x="2506980" y="369950"/>
                </a:lnTo>
                <a:lnTo>
                  <a:pt x="3070464" y="369950"/>
                </a:lnTo>
                <a:lnTo>
                  <a:pt x="3023870" y="1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3660647"/>
            <a:ext cx="4373880" cy="2798445"/>
          </a:xfrm>
          <a:custGeom>
            <a:avLst/>
            <a:gdLst/>
            <a:ahLst/>
            <a:cxnLst/>
            <a:rect l="l" t="t" r="r" b="b"/>
            <a:pathLst>
              <a:path w="4373880" h="2798445">
                <a:moveTo>
                  <a:pt x="0" y="1399032"/>
                </a:moveTo>
                <a:lnTo>
                  <a:pt x="578243" y="1194308"/>
                </a:lnTo>
                <a:lnTo>
                  <a:pt x="166471" y="863600"/>
                </a:lnTo>
                <a:lnTo>
                  <a:pt x="823163" y="816101"/>
                </a:lnTo>
                <a:lnTo>
                  <a:pt x="640537" y="409701"/>
                </a:lnTo>
                <a:lnTo>
                  <a:pt x="1275714" y="526541"/>
                </a:lnTo>
                <a:lnTo>
                  <a:pt x="1350010" y="106552"/>
                </a:lnTo>
                <a:lnTo>
                  <a:pt x="1866900" y="369950"/>
                </a:lnTo>
                <a:lnTo>
                  <a:pt x="2186940" y="0"/>
                </a:lnTo>
                <a:lnTo>
                  <a:pt x="2506980" y="369950"/>
                </a:lnTo>
                <a:lnTo>
                  <a:pt x="3023870" y="106552"/>
                </a:lnTo>
                <a:lnTo>
                  <a:pt x="3098165" y="526541"/>
                </a:lnTo>
                <a:lnTo>
                  <a:pt x="3733292" y="409701"/>
                </a:lnTo>
                <a:lnTo>
                  <a:pt x="3550666" y="816101"/>
                </a:lnTo>
                <a:lnTo>
                  <a:pt x="4207383" y="863600"/>
                </a:lnTo>
                <a:lnTo>
                  <a:pt x="3795649" y="1194308"/>
                </a:lnTo>
                <a:lnTo>
                  <a:pt x="4373880" y="1399032"/>
                </a:lnTo>
                <a:lnTo>
                  <a:pt x="3795649" y="1603755"/>
                </a:lnTo>
                <a:lnTo>
                  <a:pt x="4207383" y="1934413"/>
                </a:lnTo>
                <a:lnTo>
                  <a:pt x="3550666" y="1981974"/>
                </a:lnTo>
                <a:lnTo>
                  <a:pt x="3733292" y="2388298"/>
                </a:lnTo>
                <a:lnTo>
                  <a:pt x="3098165" y="2271471"/>
                </a:lnTo>
                <a:lnTo>
                  <a:pt x="3023870" y="2691574"/>
                </a:lnTo>
                <a:lnTo>
                  <a:pt x="2506980" y="2428151"/>
                </a:lnTo>
                <a:lnTo>
                  <a:pt x="2186940" y="2798064"/>
                </a:lnTo>
                <a:lnTo>
                  <a:pt x="1866900" y="2428151"/>
                </a:lnTo>
                <a:lnTo>
                  <a:pt x="1350010" y="2691574"/>
                </a:lnTo>
                <a:lnTo>
                  <a:pt x="1275714" y="2271471"/>
                </a:lnTo>
                <a:lnTo>
                  <a:pt x="640537" y="2388298"/>
                </a:lnTo>
                <a:lnTo>
                  <a:pt x="823163" y="1981974"/>
                </a:lnTo>
                <a:lnTo>
                  <a:pt x="166471" y="1934413"/>
                </a:lnTo>
                <a:lnTo>
                  <a:pt x="578243" y="1603755"/>
                </a:lnTo>
                <a:lnTo>
                  <a:pt x="0" y="1399032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822" y="4628515"/>
            <a:ext cx="2682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entury Gothic"/>
                <a:cs typeface="Century Gothic"/>
              </a:rPr>
              <a:t>спільно</a:t>
            </a:r>
            <a:r>
              <a:rPr sz="1800" b="1" i="1" spc="-3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з</a:t>
            </a:r>
            <a:endParaRPr sz="18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i="1" spc="-5" dirty="0">
                <a:latin typeface="Century Gothic"/>
                <a:cs typeface="Century Gothic"/>
              </a:rPr>
              <a:t>Міністерством освіти</a:t>
            </a:r>
            <a:r>
              <a:rPr sz="1800" b="1" i="1" spc="-4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і  науки</a:t>
            </a:r>
            <a:r>
              <a:rPr sz="1800" b="1" i="1" spc="-5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України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41564" y="3500628"/>
            <a:ext cx="4250690" cy="2798445"/>
          </a:xfrm>
          <a:custGeom>
            <a:avLst/>
            <a:gdLst/>
            <a:ahLst/>
            <a:cxnLst/>
            <a:rect l="l" t="t" r="r" b="b"/>
            <a:pathLst>
              <a:path w="4250690" h="2798445">
                <a:moveTo>
                  <a:pt x="2506979" y="2428151"/>
                </a:moveTo>
                <a:lnTo>
                  <a:pt x="1866900" y="2428151"/>
                </a:lnTo>
                <a:lnTo>
                  <a:pt x="2186939" y="2798064"/>
                </a:lnTo>
                <a:lnTo>
                  <a:pt x="2506979" y="2428151"/>
                </a:lnTo>
                <a:close/>
              </a:path>
              <a:path w="4250690" h="2798445">
                <a:moveTo>
                  <a:pt x="3098164" y="2271471"/>
                </a:moveTo>
                <a:lnTo>
                  <a:pt x="1275714" y="2271471"/>
                </a:lnTo>
                <a:lnTo>
                  <a:pt x="1350009" y="2691574"/>
                </a:lnTo>
                <a:lnTo>
                  <a:pt x="1866900" y="2428151"/>
                </a:lnTo>
                <a:lnTo>
                  <a:pt x="3070456" y="2428151"/>
                </a:lnTo>
                <a:lnTo>
                  <a:pt x="3098164" y="2271471"/>
                </a:lnTo>
                <a:close/>
              </a:path>
              <a:path w="4250690" h="2798445">
                <a:moveTo>
                  <a:pt x="3070456" y="2428151"/>
                </a:moveTo>
                <a:lnTo>
                  <a:pt x="2506979" y="2428151"/>
                </a:lnTo>
                <a:lnTo>
                  <a:pt x="3023869" y="2691574"/>
                </a:lnTo>
                <a:lnTo>
                  <a:pt x="3070456" y="2428151"/>
                </a:lnTo>
                <a:close/>
              </a:path>
              <a:path w="4250690" h="2798445">
                <a:moveTo>
                  <a:pt x="640587" y="409702"/>
                </a:moveTo>
                <a:lnTo>
                  <a:pt x="823213" y="816102"/>
                </a:lnTo>
                <a:lnTo>
                  <a:pt x="166496" y="863600"/>
                </a:lnTo>
                <a:lnTo>
                  <a:pt x="578230" y="1194308"/>
                </a:lnTo>
                <a:lnTo>
                  <a:pt x="0" y="1399032"/>
                </a:lnTo>
                <a:lnTo>
                  <a:pt x="578230" y="1603756"/>
                </a:lnTo>
                <a:lnTo>
                  <a:pt x="166496" y="1934464"/>
                </a:lnTo>
                <a:lnTo>
                  <a:pt x="823213" y="1981962"/>
                </a:lnTo>
                <a:lnTo>
                  <a:pt x="640587" y="2388298"/>
                </a:lnTo>
                <a:lnTo>
                  <a:pt x="1275714" y="2271471"/>
                </a:lnTo>
                <a:lnTo>
                  <a:pt x="3680784" y="2271471"/>
                </a:lnTo>
                <a:lnTo>
                  <a:pt x="3550665" y="1981962"/>
                </a:lnTo>
                <a:lnTo>
                  <a:pt x="4207383" y="1934464"/>
                </a:lnTo>
                <a:lnTo>
                  <a:pt x="3795649" y="1603756"/>
                </a:lnTo>
                <a:lnTo>
                  <a:pt x="4250435" y="1442737"/>
                </a:lnTo>
                <a:lnTo>
                  <a:pt x="4250435" y="1355326"/>
                </a:lnTo>
                <a:lnTo>
                  <a:pt x="3795649" y="1194308"/>
                </a:lnTo>
                <a:lnTo>
                  <a:pt x="4207383" y="863600"/>
                </a:lnTo>
                <a:lnTo>
                  <a:pt x="3550665" y="816102"/>
                </a:lnTo>
                <a:lnTo>
                  <a:pt x="3680787" y="526542"/>
                </a:lnTo>
                <a:lnTo>
                  <a:pt x="1275714" y="526542"/>
                </a:lnTo>
                <a:lnTo>
                  <a:pt x="640587" y="409702"/>
                </a:lnTo>
                <a:close/>
              </a:path>
              <a:path w="4250690" h="2798445">
                <a:moveTo>
                  <a:pt x="3680784" y="2271471"/>
                </a:moveTo>
                <a:lnTo>
                  <a:pt x="3098164" y="2271471"/>
                </a:lnTo>
                <a:lnTo>
                  <a:pt x="3733291" y="2388298"/>
                </a:lnTo>
                <a:lnTo>
                  <a:pt x="3680784" y="2271471"/>
                </a:lnTo>
                <a:close/>
              </a:path>
              <a:path w="4250690" h="2798445">
                <a:moveTo>
                  <a:pt x="1350009" y="106553"/>
                </a:moveTo>
                <a:lnTo>
                  <a:pt x="1275714" y="526542"/>
                </a:lnTo>
                <a:lnTo>
                  <a:pt x="3098164" y="526542"/>
                </a:lnTo>
                <a:lnTo>
                  <a:pt x="3070464" y="369951"/>
                </a:lnTo>
                <a:lnTo>
                  <a:pt x="1866900" y="369951"/>
                </a:lnTo>
                <a:lnTo>
                  <a:pt x="1350009" y="106553"/>
                </a:lnTo>
                <a:close/>
              </a:path>
              <a:path w="4250690" h="2798445">
                <a:moveTo>
                  <a:pt x="3733291" y="409702"/>
                </a:moveTo>
                <a:lnTo>
                  <a:pt x="3098164" y="526542"/>
                </a:lnTo>
                <a:lnTo>
                  <a:pt x="3680787" y="526542"/>
                </a:lnTo>
                <a:lnTo>
                  <a:pt x="3733291" y="409702"/>
                </a:lnTo>
                <a:close/>
              </a:path>
              <a:path w="4250690" h="2798445">
                <a:moveTo>
                  <a:pt x="2186939" y="0"/>
                </a:moveTo>
                <a:lnTo>
                  <a:pt x="1866900" y="369951"/>
                </a:lnTo>
                <a:lnTo>
                  <a:pt x="2506979" y="369951"/>
                </a:lnTo>
                <a:lnTo>
                  <a:pt x="2186939" y="0"/>
                </a:lnTo>
                <a:close/>
              </a:path>
              <a:path w="4250690" h="2798445">
                <a:moveTo>
                  <a:pt x="3023869" y="106553"/>
                </a:moveTo>
                <a:lnTo>
                  <a:pt x="2506979" y="369951"/>
                </a:lnTo>
                <a:lnTo>
                  <a:pt x="3070464" y="369951"/>
                </a:lnTo>
                <a:lnTo>
                  <a:pt x="3023869" y="106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1564" y="3500628"/>
            <a:ext cx="4250690" cy="1399540"/>
          </a:xfrm>
          <a:custGeom>
            <a:avLst/>
            <a:gdLst/>
            <a:ahLst/>
            <a:cxnLst/>
            <a:rect l="l" t="t" r="r" b="b"/>
            <a:pathLst>
              <a:path w="4250690" h="1399539">
                <a:moveTo>
                  <a:pt x="0" y="1399032"/>
                </a:moveTo>
                <a:lnTo>
                  <a:pt x="578230" y="1194308"/>
                </a:lnTo>
                <a:lnTo>
                  <a:pt x="166496" y="863600"/>
                </a:lnTo>
                <a:lnTo>
                  <a:pt x="823213" y="816102"/>
                </a:lnTo>
                <a:lnTo>
                  <a:pt x="640587" y="409702"/>
                </a:lnTo>
                <a:lnTo>
                  <a:pt x="1275714" y="526542"/>
                </a:lnTo>
                <a:lnTo>
                  <a:pt x="1350009" y="106553"/>
                </a:lnTo>
                <a:lnTo>
                  <a:pt x="1866900" y="369951"/>
                </a:lnTo>
                <a:lnTo>
                  <a:pt x="2186939" y="0"/>
                </a:lnTo>
                <a:lnTo>
                  <a:pt x="2506979" y="369951"/>
                </a:lnTo>
                <a:lnTo>
                  <a:pt x="3023869" y="106553"/>
                </a:lnTo>
                <a:lnTo>
                  <a:pt x="3098164" y="526542"/>
                </a:lnTo>
                <a:lnTo>
                  <a:pt x="3733291" y="409702"/>
                </a:lnTo>
                <a:lnTo>
                  <a:pt x="3550665" y="816102"/>
                </a:lnTo>
                <a:lnTo>
                  <a:pt x="4207383" y="863600"/>
                </a:lnTo>
                <a:lnTo>
                  <a:pt x="3795649" y="1194308"/>
                </a:lnTo>
                <a:lnTo>
                  <a:pt x="4250435" y="1355326"/>
                </a:lnTo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1564" y="4899659"/>
            <a:ext cx="4250690" cy="1399540"/>
          </a:xfrm>
          <a:custGeom>
            <a:avLst/>
            <a:gdLst/>
            <a:ahLst/>
            <a:cxnLst/>
            <a:rect l="l" t="t" r="r" b="b"/>
            <a:pathLst>
              <a:path w="4250690" h="1399539">
                <a:moveTo>
                  <a:pt x="4250435" y="43705"/>
                </a:moveTo>
                <a:lnTo>
                  <a:pt x="3795649" y="204723"/>
                </a:lnTo>
                <a:lnTo>
                  <a:pt x="4207383" y="535431"/>
                </a:lnTo>
                <a:lnTo>
                  <a:pt x="3550665" y="582929"/>
                </a:lnTo>
                <a:lnTo>
                  <a:pt x="3733291" y="989266"/>
                </a:lnTo>
                <a:lnTo>
                  <a:pt x="3098164" y="872439"/>
                </a:lnTo>
                <a:lnTo>
                  <a:pt x="3023869" y="1292542"/>
                </a:lnTo>
                <a:lnTo>
                  <a:pt x="2506979" y="1029119"/>
                </a:lnTo>
                <a:lnTo>
                  <a:pt x="2186939" y="1399032"/>
                </a:lnTo>
                <a:lnTo>
                  <a:pt x="1866900" y="1029119"/>
                </a:lnTo>
                <a:lnTo>
                  <a:pt x="1350009" y="1292542"/>
                </a:lnTo>
                <a:lnTo>
                  <a:pt x="1275714" y="872439"/>
                </a:lnTo>
                <a:lnTo>
                  <a:pt x="640587" y="989266"/>
                </a:lnTo>
                <a:lnTo>
                  <a:pt x="823213" y="582929"/>
                </a:lnTo>
                <a:lnTo>
                  <a:pt x="166496" y="535431"/>
                </a:lnTo>
                <a:lnTo>
                  <a:pt x="578230" y="204723"/>
                </a:lnTo>
                <a:lnTo>
                  <a:pt x="0" y="0"/>
                </a:lnTo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41409" y="4468495"/>
            <a:ext cx="2989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entury Gothic"/>
                <a:cs typeface="Century Gothic"/>
              </a:rPr>
              <a:t>за підтримки</a:t>
            </a:r>
            <a:r>
              <a:rPr sz="1800" b="1" i="1" spc="-100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Посольства  Сполучених Штатів</a:t>
            </a:r>
            <a:r>
              <a:rPr sz="1800" b="1" i="1" spc="-4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в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latin typeface="Century Gothic"/>
                <a:cs typeface="Century Gothic"/>
              </a:rPr>
              <a:t>Україні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79" y="1286255"/>
            <a:ext cx="3695700" cy="542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7319" y="537972"/>
            <a:ext cx="4117848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0180" y="598931"/>
            <a:ext cx="3996054" cy="654050"/>
          </a:xfrm>
          <a:custGeom>
            <a:avLst/>
            <a:gdLst/>
            <a:ahLst/>
            <a:cxnLst/>
            <a:rect l="l" t="t" r="r" b="b"/>
            <a:pathLst>
              <a:path w="3996054" h="654050">
                <a:moveTo>
                  <a:pt x="0" y="653796"/>
                </a:moveTo>
                <a:lnTo>
                  <a:pt x="3995928" y="653796"/>
                </a:lnTo>
                <a:lnTo>
                  <a:pt x="3995928" y="0"/>
                </a:lnTo>
                <a:lnTo>
                  <a:pt x="0" y="0"/>
                </a:lnTo>
                <a:lnTo>
                  <a:pt x="0" y="653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0180" y="598931"/>
            <a:ext cx="3996054" cy="654050"/>
          </a:xfrm>
          <a:custGeom>
            <a:avLst/>
            <a:gdLst/>
            <a:ahLst/>
            <a:cxnLst/>
            <a:rect l="l" t="t" r="r" b="b"/>
            <a:pathLst>
              <a:path w="3996054" h="654050">
                <a:moveTo>
                  <a:pt x="0" y="653796"/>
                </a:moveTo>
                <a:lnTo>
                  <a:pt x="3995928" y="653796"/>
                </a:lnTo>
                <a:lnTo>
                  <a:pt x="3995928" y="0"/>
                </a:lnTo>
                <a:lnTo>
                  <a:pt x="0" y="0"/>
                </a:lnTo>
                <a:lnTo>
                  <a:pt x="0" y="653796"/>
                </a:lnTo>
                <a:close/>
              </a:path>
            </a:pathLst>
          </a:custGeom>
          <a:ln w="15239">
            <a:solidFill>
              <a:srgbClr val="CF9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4594" y="745108"/>
            <a:ext cx="3487293" cy="472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9564" y="1298447"/>
            <a:ext cx="4855845" cy="1767839"/>
          </a:xfrm>
          <a:custGeom>
            <a:avLst/>
            <a:gdLst/>
            <a:ahLst/>
            <a:cxnLst/>
            <a:rect l="l" t="t" r="r" b="b"/>
            <a:pathLst>
              <a:path w="4855845" h="1767839">
                <a:moveTo>
                  <a:pt x="2427731" y="0"/>
                </a:moveTo>
                <a:lnTo>
                  <a:pt x="2359781" y="339"/>
                </a:lnTo>
                <a:lnTo>
                  <a:pt x="2292292" y="1352"/>
                </a:lnTo>
                <a:lnTo>
                  <a:pt x="2225290" y="3029"/>
                </a:lnTo>
                <a:lnTo>
                  <a:pt x="2158797" y="5362"/>
                </a:lnTo>
                <a:lnTo>
                  <a:pt x="2092840" y="8341"/>
                </a:lnTo>
                <a:lnTo>
                  <a:pt x="2027441" y="11958"/>
                </a:lnTo>
                <a:lnTo>
                  <a:pt x="1962626" y="16204"/>
                </a:lnTo>
                <a:lnTo>
                  <a:pt x="1898419" y="21071"/>
                </a:lnTo>
                <a:lnTo>
                  <a:pt x="1834844" y="26548"/>
                </a:lnTo>
                <a:lnTo>
                  <a:pt x="1771925" y="32628"/>
                </a:lnTo>
                <a:lnTo>
                  <a:pt x="1709687" y="39301"/>
                </a:lnTo>
                <a:lnTo>
                  <a:pt x="1648155" y="46559"/>
                </a:lnTo>
                <a:lnTo>
                  <a:pt x="1587351" y="54393"/>
                </a:lnTo>
                <a:lnTo>
                  <a:pt x="1527302" y="62793"/>
                </a:lnTo>
                <a:lnTo>
                  <a:pt x="1468031" y="71752"/>
                </a:lnTo>
                <a:lnTo>
                  <a:pt x="1409562" y="81260"/>
                </a:lnTo>
                <a:lnTo>
                  <a:pt x="1351920" y="91308"/>
                </a:lnTo>
                <a:lnTo>
                  <a:pt x="1295129" y="101888"/>
                </a:lnTo>
                <a:lnTo>
                  <a:pt x="1239214" y="112990"/>
                </a:lnTo>
                <a:lnTo>
                  <a:pt x="1184199" y="124606"/>
                </a:lnTo>
                <a:lnTo>
                  <a:pt x="1130107" y="136727"/>
                </a:lnTo>
                <a:lnTo>
                  <a:pt x="1076965" y="149344"/>
                </a:lnTo>
                <a:lnTo>
                  <a:pt x="1024795" y="162449"/>
                </a:lnTo>
                <a:lnTo>
                  <a:pt x="973623" y="176031"/>
                </a:lnTo>
                <a:lnTo>
                  <a:pt x="923472" y="190083"/>
                </a:lnTo>
                <a:lnTo>
                  <a:pt x="874367" y="204596"/>
                </a:lnTo>
                <a:lnTo>
                  <a:pt x="826333" y="219560"/>
                </a:lnTo>
                <a:lnTo>
                  <a:pt x="779393" y="234967"/>
                </a:lnTo>
                <a:lnTo>
                  <a:pt x="733572" y="250808"/>
                </a:lnTo>
                <a:lnTo>
                  <a:pt x="688894" y="267075"/>
                </a:lnTo>
                <a:lnTo>
                  <a:pt x="645384" y="283757"/>
                </a:lnTo>
                <a:lnTo>
                  <a:pt x="603066" y="300848"/>
                </a:lnTo>
                <a:lnTo>
                  <a:pt x="561964" y="318336"/>
                </a:lnTo>
                <a:lnTo>
                  <a:pt x="522103" y="336215"/>
                </a:lnTo>
                <a:lnTo>
                  <a:pt x="483507" y="354474"/>
                </a:lnTo>
                <a:lnTo>
                  <a:pt x="446200" y="373105"/>
                </a:lnTo>
                <a:lnTo>
                  <a:pt x="410207" y="392100"/>
                </a:lnTo>
                <a:lnTo>
                  <a:pt x="375553" y="411449"/>
                </a:lnTo>
                <a:lnTo>
                  <a:pt x="342260" y="431143"/>
                </a:lnTo>
                <a:lnTo>
                  <a:pt x="279860" y="471532"/>
                </a:lnTo>
                <a:lnTo>
                  <a:pt x="223201" y="513196"/>
                </a:lnTo>
                <a:lnTo>
                  <a:pt x="172478" y="556065"/>
                </a:lnTo>
                <a:lnTo>
                  <a:pt x="127887" y="600068"/>
                </a:lnTo>
                <a:lnTo>
                  <a:pt x="89622" y="645133"/>
                </a:lnTo>
                <a:lnTo>
                  <a:pt x="57877" y="691190"/>
                </a:lnTo>
                <a:lnTo>
                  <a:pt x="32848" y="738168"/>
                </a:lnTo>
                <a:lnTo>
                  <a:pt x="14729" y="785996"/>
                </a:lnTo>
                <a:lnTo>
                  <a:pt x="3714" y="834604"/>
                </a:lnTo>
                <a:lnTo>
                  <a:pt x="0" y="883919"/>
                </a:lnTo>
                <a:lnTo>
                  <a:pt x="932" y="908661"/>
                </a:lnTo>
                <a:lnTo>
                  <a:pt x="8321" y="957632"/>
                </a:lnTo>
                <a:lnTo>
                  <a:pt x="22912" y="1005858"/>
                </a:lnTo>
                <a:lnTo>
                  <a:pt x="44511" y="1053270"/>
                </a:lnTo>
                <a:lnTo>
                  <a:pt x="72922" y="1099797"/>
                </a:lnTo>
                <a:lnTo>
                  <a:pt x="107952" y="1145367"/>
                </a:lnTo>
                <a:lnTo>
                  <a:pt x="149404" y="1189910"/>
                </a:lnTo>
                <a:lnTo>
                  <a:pt x="197085" y="1233354"/>
                </a:lnTo>
                <a:lnTo>
                  <a:pt x="250800" y="1275630"/>
                </a:lnTo>
                <a:lnTo>
                  <a:pt x="310354" y="1316666"/>
                </a:lnTo>
                <a:lnTo>
                  <a:pt x="375553" y="1356390"/>
                </a:lnTo>
                <a:lnTo>
                  <a:pt x="410207" y="1375739"/>
                </a:lnTo>
                <a:lnTo>
                  <a:pt x="446200" y="1394734"/>
                </a:lnTo>
                <a:lnTo>
                  <a:pt x="483507" y="1413365"/>
                </a:lnTo>
                <a:lnTo>
                  <a:pt x="522103" y="1431624"/>
                </a:lnTo>
                <a:lnTo>
                  <a:pt x="561964" y="1449503"/>
                </a:lnTo>
                <a:lnTo>
                  <a:pt x="603066" y="1466991"/>
                </a:lnTo>
                <a:lnTo>
                  <a:pt x="645384" y="1484082"/>
                </a:lnTo>
                <a:lnTo>
                  <a:pt x="688894" y="1500764"/>
                </a:lnTo>
                <a:lnTo>
                  <a:pt x="733572" y="1517031"/>
                </a:lnTo>
                <a:lnTo>
                  <a:pt x="779393" y="1532872"/>
                </a:lnTo>
                <a:lnTo>
                  <a:pt x="826333" y="1548279"/>
                </a:lnTo>
                <a:lnTo>
                  <a:pt x="874367" y="1563243"/>
                </a:lnTo>
                <a:lnTo>
                  <a:pt x="923472" y="1577756"/>
                </a:lnTo>
                <a:lnTo>
                  <a:pt x="973623" y="1591808"/>
                </a:lnTo>
                <a:lnTo>
                  <a:pt x="1024795" y="1605390"/>
                </a:lnTo>
                <a:lnTo>
                  <a:pt x="1076965" y="1618495"/>
                </a:lnTo>
                <a:lnTo>
                  <a:pt x="1130107" y="1631112"/>
                </a:lnTo>
                <a:lnTo>
                  <a:pt x="1184199" y="1643233"/>
                </a:lnTo>
                <a:lnTo>
                  <a:pt x="1239214" y="1654849"/>
                </a:lnTo>
                <a:lnTo>
                  <a:pt x="1295129" y="1665951"/>
                </a:lnTo>
                <a:lnTo>
                  <a:pt x="1351920" y="1676531"/>
                </a:lnTo>
                <a:lnTo>
                  <a:pt x="1409562" y="1686579"/>
                </a:lnTo>
                <a:lnTo>
                  <a:pt x="1468031" y="1696087"/>
                </a:lnTo>
                <a:lnTo>
                  <a:pt x="1527302" y="1705046"/>
                </a:lnTo>
                <a:lnTo>
                  <a:pt x="1587351" y="1713446"/>
                </a:lnTo>
                <a:lnTo>
                  <a:pt x="1648155" y="1721280"/>
                </a:lnTo>
                <a:lnTo>
                  <a:pt x="1709687" y="1728538"/>
                </a:lnTo>
                <a:lnTo>
                  <a:pt x="1771925" y="1735211"/>
                </a:lnTo>
                <a:lnTo>
                  <a:pt x="1834844" y="1741291"/>
                </a:lnTo>
                <a:lnTo>
                  <a:pt x="1898419" y="1746768"/>
                </a:lnTo>
                <a:lnTo>
                  <a:pt x="1962626" y="1751635"/>
                </a:lnTo>
                <a:lnTo>
                  <a:pt x="2027441" y="1755881"/>
                </a:lnTo>
                <a:lnTo>
                  <a:pt x="2092840" y="1759498"/>
                </a:lnTo>
                <a:lnTo>
                  <a:pt x="2158797" y="1762477"/>
                </a:lnTo>
                <a:lnTo>
                  <a:pt x="2225290" y="1764810"/>
                </a:lnTo>
                <a:lnTo>
                  <a:pt x="2292292" y="1766487"/>
                </a:lnTo>
                <a:lnTo>
                  <a:pt x="2359781" y="1767500"/>
                </a:lnTo>
                <a:lnTo>
                  <a:pt x="2427731" y="1767839"/>
                </a:lnTo>
                <a:lnTo>
                  <a:pt x="2495682" y="1767500"/>
                </a:lnTo>
                <a:lnTo>
                  <a:pt x="2563171" y="1766487"/>
                </a:lnTo>
                <a:lnTo>
                  <a:pt x="2630173" y="1764810"/>
                </a:lnTo>
                <a:lnTo>
                  <a:pt x="2696666" y="1762477"/>
                </a:lnTo>
                <a:lnTo>
                  <a:pt x="2762623" y="1759498"/>
                </a:lnTo>
                <a:lnTo>
                  <a:pt x="2828022" y="1755881"/>
                </a:lnTo>
                <a:lnTo>
                  <a:pt x="2892837" y="1751635"/>
                </a:lnTo>
                <a:lnTo>
                  <a:pt x="2957044" y="1746768"/>
                </a:lnTo>
                <a:lnTo>
                  <a:pt x="3020619" y="1741291"/>
                </a:lnTo>
                <a:lnTo>
                  <a:pt x="3083538" y="1735211"/>
                </a:lnTo>
                <a:lnTo>
                  <a:pt x="3145776" y="1728538"/>
                </a:lnTo>
                <a:lnTo>
                  <a:pt x="3207308" y="1721280"/>
                </a:lnTo>
                <a:lnTo>
                  <a:pt x="3268112" y="1713446"/>
                </a:lnTo>
                <a:lnTo>
                  <a:pt x="3328161" y="1705046"/>
                </a:lnTo>
                <a:lnTo>
                  <a:pt x="3387432" y="1696087"/>
                </a:lnTo>
                <a:lnTo>
                  <a:pt x="3445901" y="1686579"/>
                </a:lnTo>
                <a:lnTo>
                  <a:pt x="3503543" y="1676531"/>
                </a:lnTo>
                <a:lnTo>
                  <a:pt x="3560334" y="1665951"/>
                </a:lnTo>
                <a:lnTo>
                  <a:pt x="3616249" y="1654849"/>
                </a:lnTo>
                <a:lnTo>
                  <a:pt x="3671264" y="1643233"/>
                </a:lnTo>
                <a:lnTo>
                  <a:pt x="3725356" y="1631112"/>
                </a:lnTo>
                <a:lnTo>
                  <a:pt x="3778498" y="1618495"/>
                </a:lnTo>
                <a:lnTo>
                  <a:pt x="3830668" y="1605390"/>
                </a:lnTo>
                <a:lnTo>
                  <a:pt x="3881840" y="1591808"/>
                </a:lnTo>
                <a:lnTo>
                  <a:pt x="3931991" y="1577756"/>
                </a:lnTo>
                <a:lnTo>
                  <a:pt x="3981096" y="1563243"/>
                </a:lnTo>
                <a:lnTo>
                  <a:pt x="4029130" y="1548279"/>
                </a:lnTo>
                <a:lnTo>
                  <a:pt x="4076070" y="1532872"/>
                </a:lnTo>
                <a:lnTo>
                  <a:pt x="4121891" y="1517031"/>
                </a:lnTo>
                <a:lnTo>
                  <a:pt x="4166569" y="1500764"/>
                </a:lnTo>
                <a:lnTo>
                  <a:pt x="4210079" y="1484082"/>
                </a:lnTo>
                <a:lnTo>
                  <a:pt x="4252397" y="1466991"/>
                </a:lnTo>
                <a:lnTo>
                  <a:pt x="4293499" y="1449503"/>
                </a:lnTo>
                <a:lnTo>
                  <a:pt x="4333360" y="1431624"/>
                </a:lnTo>
                <a:lnTo>
                  <a:pt x="4371956" y="1413365"/>
                </a:lnTo>
                <a:lnTo>
                  <a:pt x="4409263" y="1394734"/>
                </a:lnTo>
                <a:lnTo>
                  <a:pt x="4445256" y="1375739"/>
                </a:lnTo>
                <a:lnTo>
                  <a:pt x="4479910" y="1356390"/>
                </a:lnTo>
                <a:lnTo>
                  <a:pt x="4513203" y="1336696"/>
                </a:lnTo>
                <a:lnTo>
                  <a:pt x="4575603" y="1296307"/>
                </a:lnTo>
                <a:lnTo>
                  <a:pt x="4632262" y="1254643"/>
                </a:lnTo>
                <a:lnTo>
                  <a:pt x="4682985" y="1211774"/>
                </a:lnTo>
                <a:lnTo>
                  <a:pt x="4727576" y="1167771"/>
                </a:lnTo>
                <a:lnTo>
                  <a:pt x="4765841" y="1122706"/>
                </a:lnTo>
                <a:lnTo>
                  <a:pt x="4797586" y="1076649"/>
                </a:lnTo>
                <a:lnTo>
                  <a:pt x="4822615" y="1029671"/>
                </a:lnTo>
                <a:lnTo>
                  <a:pt x="4840734" y="981843"/>
                </a:lnTo>
                <a:lnTo>
                  <a:pt x="4851749" y="933235"/>
                </a:lnTo>
                <a:lnTo>
                  <a:pt x="4855463" y="883919"/>
                </a:lnTo>
                <a:lnTo>
                  <a:pt x="4854531" y="859178"/>
                </a:lnTo>
                <a:lnTo>
                  <a:pt x="4847142" y="810207"/>
                </a:lnTo>
                <a:lnTo>
                  <a:pt x="4832551" y="761981"/>
                </a:lnTo>
                <a:lnTo>
                  <a:pt x="4810952" y="714569"/>
                </a:lnTo>
                <a:lnTo>
                  <a:pt x="4782541" y="668042"/>
                </a:lnTo>
                <a:lnTo>
                  <a:pt x="4747511" y="622472"/>
                </a:lnTo>
                <a:lnTo>
                  <a:pt x="4706059" y="577929"/>
                </a:lnTo>
                <a:lnTo>
                  <a:pt x="4658378" y="534485"/>
                </a:lnTo>
                <a:lnTo>
                  <a:pt x="4604663" y="492209"/>
                </a:lnTo>
                <a:lnTo>
                  <a:pt x="4545109" y="451173"/>
                </a:lnTo>
                <a:lnTo>
                  <a:pt x="4479910" y="411449"/>
                </a:lnTo>
                <a:lnTo>
                  <a:pt x="4445256" y="392100"/>
                </a:lnTo>
                <a:lnTo>
                  <a:pt x="4409263" y="373105"/>
                </a:lnTo>
                <a:lnTo>
                  <a:pt x="4371956" y="354474"/>
                </a:lnTo>
                <a:lnTo>
                  <a:pt x="4333360" y="336215"/>
                </a:lnTo>
                <a:lnTo>
                  <a:pt x="4293499" y="318336"/>
                </a:lnTo>
                <a:lnTo>
                  <a:pt x="4252397" y="300848"/>
                </a:lnTo>
                <a:lnTo>
                  <a:pt x="4210079" y="283757"/>
                </a:lnTo>
                <a:lnTo>
                  <a:pt x="4166569" y="267075"/>
                </a:lnTo>
                <a:lnTo>
                  <a:pt x="4121891" y="250808"/>
                </a:lnTo>
                <a:lnTo>
                  <a:pt x="4076070" y="234967"/>
                </a:lnTo>
                <a:lnTo>
                  <a:pt x="4029130" y="219560"/>
                </a:lnTo>
                <a:lnTo>
                  <a:pt x="3981096" y="204596"/>
                </a:lnTo>
                <a:lnTo>
                  <a:pt x="3931991" y="190083"/>
                </a:lnTo>
                <a:lnTo>
                  <a:pt x="3881840" y="176031"/>
                </a:lnTo>
                <a:lnTo>
                  <a:pt x="3830668" y="162449"/>
                </a:lnTo>
                <a:lnTo>
                  <a:pt x="3778498" y="149344"/>
                </a:lnTo>
                <a:lnTo>
                  <a:pt x="3725356" y="136727"/>
                </a:lnTo>
                <a:lnTo>
                  <a:pt x="3671264" y="124606"/>
                </a:lnTo>
                <a:lnTo>
                  <a:pt x="3616249" y="112990"/>
                </a:lnTo>
                <a:lnTo>
                  <a:pt x="3560334" y="101888"/>
                </a:lnTo>
                <a:lnTo>
                  <a:pt x="3503543" y="91308"/>
                </a:lnTo>
                <a:lnTo>
                  <a:pt x="3445901" y="81260"/>
                </a:lnTo>
                <a:lnTo>
                  <a:pt x="3387432" y="71752"/>
                </a:lnTo>
                <a:lnTo>
                  <a:pt x="3328161" y="62793"/>
                </a:lnTo>
                <a:lnTo>
                  <a:pt x="3268112" y="54393"/>
                </a:lnTo>
                <a:lnTo>
                  <a:pt x="3207308" y="46559"/>
                </a:lnTo>
                <a:lnTo>
                  <a:pt x="3145776" y="39301"/>
                </a:lnTo>
                <a:lnTo>
                  <a:pt x="3083538" y="32628"/>
                </a:lnTo>
                <a:lnTo>
                  <a:pt x="3020619" y="26548"/>
                </a:lnTo>
                <a:lnTo>
                  <a:pt x="2957044" y="21071"/>
                </a:lnTo>
                <a:lnTo>
                  <a:pt x="2892837" y="16204"/>
                </a:lnTo>
                <a:lnTo>
                  <a:pt x="2828022" y="11958"/>
                </a:lnTo>
                <a:lnTo>
                  <a:pt x="2762623" y="8341"/>
                </a:lnTo>
                <a:lnTo>
                  <a:pt x="2696666" y="5362"/>
                </a:lnTo>
                <a:lnTo>
                  <a:pt x="2630173" y="3029"/>
                </a:lnTo>
                <a:lnTo>
                  <a:pt x="2563171" y="1352"/>
                </a:lnTo>
                <a:lnTo>
                  <a:pt x="2495682" y="339"/>
                </a:lnTo>
                <a:lnTo>
                  <a:pt x="2427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9564" y="1298447"/>
            <a:ext cx="4855845" cy="1767839"/>
          </a:xfrm>
          <a:custGeom>
            <a:avLst/>
            <a:gdLst/>
            <a:ahLst/>
            <a:cxnLst/>
            <a:rect l="l" t="t" r="r" b="b"/>
            <a:pathLst>
              <a:path w="4855845" h="1767839">
                <a:moveTo>
                  <a:pt x="0" y="883919"/>
                </a:moveTo>
                <a:lnTo>
                  <a:pt x="3714" y="834604"/>
                </a:lnTo>
                <a:lnTo>
                  <a:pt x="14729" y="785996"/>
                </a:lnTo>
                <a:lnTo>
                  <a:pt x="32848" y="738168"/>
                </a:lnTo>
                <a:lnTo>
                  <a:pt x="57877" y="691190"/>
                </a:lnTo>
                <a:lnTo>
                  <a:pt x="89622" y="645133"/>
                </a:lnTo>
                <a:lnTo>
                  <a:pt x="127887" y="600068"/>
                </a:lnTo>
                <a:lnTo>
                  <a:pt x="172478" y="556065"/>
                </a:lnTo>
                <a:lnTo>
                  <a:pt x="223201" y="513196"/>
                </a:lnTo>
                <a:lnTo>
                  <a:pt x="279860" y="471532"/>
                </a:lnTo>
                <a:lnTo>
                  <a:pt x="342260" y="431143"/>
                </a:lnTo>
                <a:lnTo>
                  <a:pt x="375553" y="411449"/>
                </a:lnTo>
                <a:lnTo>
                  <a:pt x="410207" y="392100"/>
                </a:lnTo>
                <a:lnTo>
                  <a:pt x="446200" y="373105"/>
                </a:lnTo>
                <a:lnTo>
                  <a:pt x="483507" y="354474"/>
                </a:lnTo>
                <a:lnTo>
                  <a:pt x="522103" y="336215"/>
                </a:lnTo>
                <a:lnTo>
                  <a:pt x="561964" y="318336"/>
                </a:lnTo>
                <a:lnTo>
                  <a:pt x="603066" y="300848"/>
                </a:lnTo>
                <a:lnTo>
                  <a:pt x="645384" y="283757"/>
                </a:lnTo>
                <a:lnTo>
                  <a:pt x="688894" y="267075"/>
                </a:lnTo>
                <a:lnTo>
                  <a:pt x="733572" y="250808"/>
                </a:lnTo>
                <a:lnTo>
                  <a:pt x="779393" y="234967"/>
                </a:lnTo>
                <a:lnTo>
                  <a:pt x="826333" y="219560"/>
                </a:lnTo>
                <a:lnTo>
                  <a:pt x="874367" y="204596"/>
                </a:lnTo>
                <a:lnTo>
                  <a:pt x="923472" y="190083"/>
                </a:lnTo>
                <a:lnTo>
                  <a:pt x="973623" y="176031"/>
                </a:lnTo>
                <a:lnTo>
                  <a:pt x="1024795" y="162449"/>
                </a:lnTo>
                <a:lnTo>
                  <a:pt x="1076965" y="149344"/>
                </a:lnTo>
                <a:lnTo>
                  <a:pt x="1130107" y="136727"/>
                </a:lnTo>
                <a:lnTo>
                  <a:pt x="1184199" y="124606"/>
                </a:lnTo>
                <a:lnTo>
                  <a:pt x="1239214" y="112990"/>
                </a:lnTo>
                <a:lnTo>
                  <a:pt x="1295129" y="101888"/>
                </a:lnTo>
                <a:lnTo>
                  <a:pt x="1351920" y="91308"/>
                </a:lnTo>
                <a:lnTo>
                  <a:pt x="1409562" y="81260"/>
                </a:lnTo>
                <a:lnTo>
                  <a:pt x="1468031" y="71752"/>
                </a:lnTo>
                <a:lnTo>
                  <a:pt x="1527302" y="62793"/>
                </a:lnTo>
                <a:lnTo>
                  <a:pt x="1587351" y="54393"/>
                </a:lnTo>
                <a:lnTo>
                  <a:pt x="1648155" y="46559"/>
                </a:lnTo>
                <a:lnTo>
                  <a:pt x="1709687" y="39301"/>
                </a:lnTo>
                <a:lnTo>
                  <a:pt x="1771925" y="32628"/>
                </a:lnTo>
                <a:lnTo>
                  <a:pt x="1834844" y="26548"/>
                </a:lnTo>
                <a:lnTo>
                  <a:pt x="1898419" y="21071"/>
                </a:lnTo>
                <a:lnTo>
                  <a:pt x="1962626" y="16204"/>
                </a:lnTo>
                <a:lnTo>
                  <a:pt x="2027441" y="11958"/>
                </a:lnTo>
                <a:lnTo>
                  <a:pt x="2092840" y="8341"/>
                </a:lnTo>
                <a:lnTo>
                  <a:pt x="2158797" y="5362"/>
                </a:lnTo>
                <a:lnTo>
                  <a:pt x="2225290" y="3029"/>
                </a:lnTo>
                <a:lnTo>
                  <a:pt x="2292292" y="1352"/>
                </a:lnTo>
                <a:lnTo>
                  <a:pt x="2359781" y="339"/>
                </a:lnTo>
                <a:lnTo>
                  <a:pt x="2427731" y="0"/>
                </a:lnTo>
                <a:lnTo>
                  <a:pt x="2495682" y="339"/>
                </a:lnTo>
                <a:lnTo>
                  <a:pt x="2563171" y="1352"/>
                </a:lnTo>
                <a:lnTo>
                  <a:pt x="2630173" y="3029"/>
                </a:lnTo>
                <a:lnTo>
                  <a:pt x="2696666" y="5362"/>
                </a:lnTo>
                <a:lnTo>
                  <a:pt x="2762623" y="8341"/>
                </a:lnTo>
                <a:lnTo>
                  <a:pt x="2828022" y="11958"/>
                </a:lnTo>
                <a:lnTo>
                  <a:pt x="2892837" y="16204"/>
                </a:lnTo>
                <a:lnTo>
                  <a:pt x="2957044" y="21071"/>
                </a:lnTo>
                <a:lnTo>
                  <a:pt x="3020619" y="26548"/>
                </a:lnTo>
                <a:lnTo>
                  <a:pt x="3083538" y="32628"/>
                </a:lnTo>
                <a:lnTo>
                  <a:pt x="3145776" y="39301"/>
                </a:lnTo>
                <a:lnTo>
                  <a:pt x="3207308" y="46559"/>
                </a:lnTo>
                <a:lnTo>
                  <a:pt x="3268112" y="54393"/>
                </a:lnTo>
                <a:lnTo>
                  <a:pt x="3328161" y="62793"/>
                </a:lnTo>
                <a:lnTo>
                  <a:pt x="3387432" y="71752"/>
                </a:lnTo>
                <a:lnTo>
                  <a:pt x="3445901" y="81260"/>
                </a:lnTo>
                <a:lnTo>
                  <a:pt x="3503543" y="91308"/>
                </a:lnTo>
                <a:lnTo>
                  <a:pt x="3560334" y="101888"/>
                </a:lnTo>
                <a:lnTo>
                  <a:pt x="3616249" y="112990"/>
                </a:lnTo>
                <a:lnTo>
                  <a:pt x="3671264" y="124606"/>
                </a:lnTo>
                <a:lnTo>
                  <a:pt x="3725356" y="136727"/>
                </a:lnTo>
                <a:lnTo>
                  <a:pt x="3778498" y="149344"/>
                </a:lnTo>
                <a:lnTo>
                  <a:pt x="3830668" y="162449"/>
                </a:lnTo>
                <a:lnTo>
                  <a:pt x="3881840" y="176031"/>
                </a:lnTo>
                <a:lnTo>
                  <a:pt x="3931991" y="190083"/>
                </a:lnTo>
                <a:lnTo>
                  <a:pt x="3981096" y="204596"/>
                </a:lnTo>
                <a:lnTo>
                  <a:pt x="4029130" y="219560"/>
                </a:lnTo>
                <a:lnTo>
                  <a:pt x="4076070" y="234967"/>
                </a:lnTo>
                <a:lnTo>
                  <a:pt x="4121891" y="250808"/>
                </a:lnTo>
                <a:lnTo>
                  <a:pt x="4166569" y="267075"/>
                </a:lnTo>
                <a:lnTo>
                  <a:pt x="4210079" y="283757"/>
                </a:lnTo>
                <a:lnTo>
                  <a:pt x="4252397" y="300848"/>
                </a:lnTo>
                <a:lnTo>
                  <a:pt x="4293499" y="318336"/>
                </a:lnTo>
                <a:lnTo>
                  <a:pt x="4333360" y="336215"/>
                </a:lnTo>
                <a:lnTo>
                  <a:pt x="4371956" y="354474"/>
                </a:lnTo>
                <a:lnTo>
                  <a:pt x="4409263" y="373105"/>
                </a:lnTo>
                <a:lnTo>
                  <a:pt x="4445256" y="392100"/>
                </a:lnTo>
                <a:lnTo>
                  <a:pt x="4479910" y="411449"/>
                </a:lnTo>
                <a:lnTo>
                  <a:pt x="4513203" y="431143"/>
                </a:lnTo>
                <a:lnTo>
                  <a:pt x="4575603" y="471532"/>
                </a:lnTo>
                <a:lnTo>
                  <a:pt x="4632262" y="513196"/>
                </a:lnTo>
                <a:lnTo>
                  <a:pt x="4682985" y="556065"/>
                </a:lnTo>
                <a:lnTo>
                  <a:pt x="4727576" y="600068"/>
                </a:lnTo>
                <a:lnTo>
                  <a:pt x="4765841" y="645133"/>
                </a:lnTo>
                <a:lnTo>
                  <a:pt x="4797586" y="691190"/>
                </a:lnTo>
                <a:lnTo>
                  <a:pt x="4822615" y="738168"/>
                </a:lnTo>
                <a:lnTo>
                  <a:pt x="4840734" y="785996"/>
                </a:lnTo>
                <a:lnTo>
                  <a:pt x="4851749" y="834604"/>
                </a:lnTo>
                <a:lnTo>
                  <a:pt x="4855463" y="883919"/>
                </a:lnTo>
                <a:lnTo>
                  <a:pt x="4854531" y="908661"/>
                </a:lnTo>
                <a:lnTo>
                  <a:pt x="4847142" y="957632"/>
                </a:lnTo>
                <a:lnTo>
                  <a:pt x="4832551" y="1005858"/>
                </a:lnTo>
                <a:lnTo>
                  <a:pt x="4810952" y="1053270"/>
                </a:lnTo>
                <a:lnTo>
                  <a:pt x="4782541" y="1099797"/>
                </a:lnTo>
                <a:lnTo>
                  <a:pt x="4747511" y="1145367"/>
                </a:lnTo>
                <a:lnTo>
                  <a:pt x="4706059" y="1189910"/>
                </a:lnTo>
                <a:lnTo>
                  <a:pt x="4658378" y="1233354"/>
                </a:lnTo>
                <a:lnTo>
                  <a:pt x="4604663" y="1275630"/>
                </a:lnTo>
                <a:lnTo>
                  <a:pt x="4545109" y="1316666"/>
                </a:lnTo>
                <a:lnTo>
                  <a:pt x="4479910" y="1356390"/>
                </a:lnTo>
                <a:lnTo>
                  <a:pt x="4445256" y="1375739"/>
                </a:lnTo>
                <a:lnTo>
                  <a:pt x="4409263" y="1394734"/>
                </a:lnTo>
                <a:lnTo>
                  <a:pt x="4371956" y="1413365"/>
                </a:lnTo>
                <a:lnTo>
                  <a:pt x="4333360" y="1431624"/>
                </a:lnTo>
                <a:lnTo>
                  <a:pt x="4293499" y="1449503"/>
                </a:lnTo>
                <a:lnTo>
                  <a:pt x="4252397" y="1466991"/>
                </a:lnTo>
                <a:lnTo>
                  <a:pt x="4210079" y="1484082"/>
                </a:lnTo>
                <a:lnTo>
                  <a:pt x="4166569" y="1500764"/>
                </a:lnTo>
                <a:lnTo>
                  <a:pt x="4121891" y="1517031"/>
                </a:lnTo>
                <a:lnTo>
                  <a:pt x="4076070" y="1532872"/>
                </a:lnTo>
                <a:lnTo>
                  <a:pt x="4029130" y="1548279"/>
                </a:lnTo>
                <a:lnTo>
                  <a:pt x="3981096" y="1563243"/>
                </a:lnTo>
                <a:lnTo>
                  <a:pt x="3931991" y="1577756"/>
                </a:lnTo>
                <a:lnTo>
                  <a:pt x="3881840" y="1591808"/>
                </a:lnTo>
                <a:lnTo>
                  <a:pt x="3830668" y="1605390"/>
                </a:lnTo>
                <a:lnTo>
                  <a:pt x="3778498" y="1618495"/>
                </a:lnTo>
                <a:lnTo>
                  <a:pt x="3725356" y="1631112"/>
                </a:lnTo>
                <a:lnTo>
                  <a:pt x="3671264" y="1643233"/>
                </a:lnTo>
                <a:lnTo>
                  <a:pt x="3616249" y="1654849"/>
                </a:lnTo>
                <a:lnTo>
                  <a:pt x="3560334" y="1665951"/>
                </a:lnTo>
                <a:lnTo>
                  <a:pt x="3503543" y="1676531"/>
                </a:lnTo>
                <a:lnTo>
                  <a:pt x="3445901" y="1686579"/>
                </a:lnTo>
                <a:lnTo>
                  <a:pt x="3387432" y="1696087"/>
                </a:lnTo>
                <a:lnTo>
                  <a:pt x="3328161" y="1705046"/>
                </a:lnTo>
                <a:lnTo>
                  <a:pt x="3268112" y="1713446"/>
                </a:lnTo>
                <a:lnTo>
                  <a:pt x="3207308" y="1721280"/>
                </a:lnTo>
                <a:lnTo>
                  <a:pt x="3145776" y="1728538"/>
                </a:lnTo>
                <a:lnTo>
                  <a:pt x="3083538" y="1735211"/>
                </a:lnTo>
                <a:lnTo>
                  <a:pt x="3020619" y="1741291"/>
                </a:lnTo>
                <a:lnTo>
                  <a:pt x="2957044" y="1746768"/>
                </a:lnTo>
                <a:lnTo>
                  <a:pt x="2892837" y="1751635"/>
                </a:lnTo>
                <a:lnTo>
                  <a:pt x="2828022" y="1755881"/>
                </a:lnTo>
                <a:lnTo>
                  <a:pt x="2762623" y="1759498"/>
                </a:lnTo>
                <a:lnTo>
                  <a:pt x="2696666" y="1762477"/>
                </a:lnTo>
                <a:lnTo>
                  <a:pt x="2630173" y="1764810"/>
                </a:lnTo>
                <a:lnTo>
                  <a:pt x="2563171" y="1766487"/>
                </a:lnTo>
                <a:lnTo>
                  <a:pt x="2495682" y="1767500"/>
                </a:lnTo>
                <a:lnTo>
                  <a:pt x="2427731" y="1767839"/>
                </a:lnTo>
                <a:lnTo>
                  <a:pt x="2359781" y="1767500"/>
                </a:lnTo>
                <a:lnTo>
                  <a:pt x="2292292" y="1766487"/>
                </a:lnTo>
                <a:lnTo>
                  <a:pt x="2225290" y="1764810"/>
                </a:lnTo>
                <a:lnTo>
                  <a:pt x="2158797" y="1762477"/>
                </a:lnTo>
                <a:lnTo>
                  <a:pt x="2092840" y="1759498"/>
                </a:lnTo>
                <a:lnTo>
                  <a:pt x="2027441" y="1755881"/>
                </a:lnTo>
                <a:lnTo>
                  <a:pt x="1962626" y="1751635"/>
                </a:lnTo>
                <a:lnTo>
                  <a:pt x="1898419" y="1746768"/>
                </a:lnTo>
                <a:lnTo>
                  <a:pt x="1834844" y="1741291"/>
                </a:lnTo>
                <a:lnTo>
                  <a:pt x="1771925" y="1735211"/>
                </a:lnTo>
                <a:lnTo>
                  <a:pt x="1709687" y="1728538"/>
                </a:lnTo>
                <a:lnTo>
                  <a:pt x="1648155" y="1721280"/>
                </a:lnTo>
                <a:lnTo>
                  <a:pt x="1587351" y="1713446"/>
                </a:lnTo>
                <a:lnTo>
                  <a:pt x="1527302" y="1705046"/>
                </a:lnTo>
                <a:lnTo>
                  <a:pt x="1468031" y="1696087"/>
                </a:lnTo>
                <a:lnTo>
                  <a:pt x="1409562" y="1686579"/>
                </a:lnTo>
                <a:lnTo>
                  <a:pt x="1351920" y="1676531"/>
                </a:lnTo>
                <a:lnTo>
                  <a:pt x="1295129" y="1665951"/>
                </a:lnTo>
                <a:lnTo>
                  <a:pt x="1239214" y="1654849"/>
                </a:lnTo>
                <a:lnTo>
                  <a:pt x="1184199" y="1643233"/>
                </a:lnTo>
                <a:lnTo>
                  <a:pt x="1130107" y="1631112"/>
                </a:lnTo>
                <a:lnTo>
                  <a:pt x="1076965" y="1618495"/>
                </a:lnTo>
                <a:lnTo>
                  <a:pt x="1024795" y="1605390"/>
                </a:lnTo>
                <a:lnTo>
                  <a:pt x="973623" y="1591808"/>
                </a:lnTo>
                <a:lnTo>
                  <a:pt x="923472" y="1577756"/>
                </a:lnTo>
                <a:lnTo>
                  <a:pt x="874367" y="1563243"/>
                </a:lnTo>
                <a:lnTo>
                  <a:pt x="826333" y="1548279"/>
                </a:lnTo>
                <a:lnTo>
                  <a:pt x="779393" y="1532872"/>
                </a:lnTo>
                <a:lnTo>
                  <a:pt x="733572" y="1517031"/>
                </a:lnTo>
                <a:lnTo>
                  <a:pt x="688894" y="1500764"/>
                </a:lnTo>
                <a:lnTo>
                  <a:pt x="645384" y="1484082"/>
                </a:lnTo>
                <a:lnTo>
                  <a:pt x="603066" y="1466991"/>
                </a:lnTo>
                <a:lnTo>
                  <a:pt x="561964" y="1449503"/>
                </a:lnTo>
                <a:lnTo>
                  <a:pt x="522103" y="1431624"/>
                </a:lnTo>
                <a:lnTo>
                  <a:pt x="483507" y="1413365"/>
                </a:lnTo>
                <a:lnTo>
                  <a:pt x="446200" y="1394734"/>
                </a:lnTo>
                <a:lnTo>
                  <a:pt x="410207" y="1375739"/>
                </a:lnTo>
                <a:lnTo>
                  <a:pt x="375553" y="1356390"/>
                </a:lnTo>
                <a:lnTo>
                  <a:pt x="342260" y="1336696"/>
                </a:lnTo>
                <a:lnTo>
                  <a:pt x="279860" y="1296307"/>
                </a:lnTo>
                <a:lnTo>
                  <a:pt x="223201" y="1254643"/>
                </a:lnTo>
                <a:lnTo>
                  <a:pt x="172478" y="1211774"/>
                </a:lnTo>
                <a:lnTo>
                  <a:pt x="127887" y="1167771"/>
                </a:lnTo>
                <a:lnTo>
                  <a:pt x="89622" y="1122706"/>
                </a:lnTo>
                <a:lnTo>
                  <a:pt x="57877" y="1076649"/>
                </a:lnTo>
                <a:lnTo>
                  <a:pt x="32848" y="1029671"/>
                </a:lnTo>
                <a:lnTo>
                  <a:pt x="14729" y="981843"/>
                </a:lnTo>
                <a:lnTo>
                  <a:pt x="3714" y="933235"/>
                </a:lnTo>
                <a:lnTo>
                  <a:pt x="0" y="883919"/>
                </a:lnTo>
                <a:close/>
              </a:path>
            </a:pathLst>
          </a:custGeom>
          <a:ln w="15240">
            <a:solidFill>
              <a:srgbClr val="CF9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85278" y="1749297"/>
            <a:ext cx="3647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entury Gothic"/>
                <a:cs typeface="Century Gothic"/>
              </a:rPr>
              <a:t>Донести </a:t>
            </a:r>
            <a:r>
              <a:rPr sz="1800" b="0" dirty="0">
                <a:latin typeface="Century Gothic"/>
                <a:cs typeface="Century Gothic"/>
              </a:rPr>
              <a:t>до </a:t>
            </a:r>
            <a:r>
              <a:rPr sz="1800" b="0" spc="-5" dirty="0">
                <a:latin typeface="Century Gothic"/>
                <a:cs typeface="Century Gothic"/>
              </a:rPr>
              <a:t>університетської  </a:t>
            </a:r>
            <a:r>
              <a:rPr sz="1800" b="0" dirty="0">
                <a:latin typeface="Century Gothic"/>
                <a:cs typeface="Century Gothic"/>
              </a:rPr>
              <a:t>спільноти </a:t>
            </a:r>
            <a:r>
              <a:rPr sz="1800" b="0" spc="-5" dirty="0">
                <a:latin typeface="Century Gothic"/>
                <a:cs typeface="Century Gothic"/>
              </a:rPr>
              <a:t>значення</a:t>
            </a:r>
            <a:r>
              <a:rPr sz="1800" b="0" spc="-114" dirty="0">
                <a:latin typeface="Century Gothic"/>
                <a:cs typeface="Century Gothic"/>
              </a:rPr>
              <a:t> </a:t>
            </a:r>
            <a:r>
              <a:rPr sz="1800" b="0" dirty="0">
                <a:latin typeface="Century Gothic"/>
                <a:cs typeface="Century Gothic"/>
              </a:rPr>
              <a:t>академічної  </a:t>
            </a:r>
            <a:r>
              <a:rPr sz="1800" b="0" spc="-5" dirty="0">
                <a:latin typeface="Century Gothic"/>
                <a:cs typeface="Century Gothic"/>
              </a:rPr>
              <a:t>доброчесності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9320" y="3731767"/>
            <a:ext cx="5687695" cy="1955800"/>
          </a:xfrm>
          <a:custGeom>
            <a:avLst/>
            <a:gdLst/>
            <a:ahLst/>
            <a:cxnLst/>
            <a:rect l="l" t="t" r="r" b="b"/>
            <a:pathLst>
              <a:path w="5687695" h="1955800">
                <a:moveTo>
                  <a:pt x="3318304" y="1943099"/>
                </a:moveTo>
                <a:lnTo>
                  <a:pt x="2369263" y="1943099"/>
                </a:lnTo>
                <a:lnTo>
                  <a:pt x="2435651" y="1955799"/>
                </a:lnTo>
                <a:lnTo>
                  <a:pt x="3251916" y="1955799"/>
                </a:lnTo>
                <a:lnTo>
                  <a:pt x="3318304" y="1943099"/>
                </a:lnTo>
                <a:close/>
              </a:path>
              <a:path w="5687695" h="1955800">
                <a:moveTo>
                  <a:pt x="3514299" y="1930399"/>
                </a:moveTo>
                <a:lnTo>
                  <a:pt x="2173268" y="1930399"/>
                </a:lnTo>
                <a:lnTo>
                  <a:pt x="2238052" y="1943099"/>
                </a:lnTo>
                <a:lnTo>
                  <a:pt x="3449515" y="1943099"/>
                </a:lnTo>
                <a:lnTo>
                  <a:pt x="3514299" y="1930399"/>
                </a:lnTo>
                <a:close/>
              </a:path>
              <a:path w="5687695" h="1955800">
                <a:moveTo>
                  <a:pt x="3642132" y="1917699"/>
                </a:moveTo>
                <a:lnTo>
                  <a:pt x="2045435" y="1917699"/>
                </a:lnTo>
                <a:lnTo>
                  <a:pt x="2109056" y="1930399"/>
                </a:lnTo>
                <a:lnTo>
                  <a:pt x="3578511" y="1930399"/>
                </a:lnTo>
                <a:lnTo>
                  <a:pt x="3642132" y="1917699"/>
                </a:lnTo>
                <a:close/>
              </a:path>
              <a:path w="5687695" h="1955800">
                <a:moveTo>
                  <a:pt x="3767528" y="1904999"/>
                </a:moveTo>
                <a:lnTo>
                  <a:pt x="1920039" y="1904999"/>
                </a:lnTo>
                <a:lnTo>
                  <a:pt x="1982423" y="1917699"/>
                </a:lnTo>
                <a:lnTo>
                  <a:pt x="3705144" y="1917699"/>
                </a:lnTo>
                <a:lnTo>
                  <a:pt x="3767528" y="1904999"/>
                </a:lnTo>
                <a:close/>
              </a:path>
              <a:path w="5687695" h="1955800">
                <a:moveTo>
                  <a:pt x="3950725" y="1879599"/>
                </a:moveTo>
                <a:lnTo>
                  <a:pt x="1736842" y="1879599"/>
                </a:lnTo>
                <a:lnTo>
                  <a:pt x="1858302" y="1904999"/>
                </a:lnTo>
                <a:lnTo>
                  <a:pt x="3829265" y="1904999"/>
                </a:lnTo>
                <a:lnTo>
                  <a:pt x="3950725" y="1879599"/>
                </a:lnTo>
                <a:close/>
              </a:path>
              <a:path w="5687695" h="1955800">
                <a:moveTo>
                  <a:pt x="4185067" y="1841499"/>
                </a:moveTo>
                <a:lnTo>
                  <a:pt x="1502500" y="1841499"/>
                </a:lnTo>
                <a:lnTo>
                  <a:pt x="1677156" y="1879599"/>
                </a:lnTo>
                <a:lnTo>
                  <a:pt x="4010411" y="1879599"/>
                </a:lnTo>
                <a:lnTo>
                  <a:pt x="4185067" y="1841499"/>
                </a:lnTo>
                <a:close/>
              </a:path>
              <a:path w="5687695" h="1955800">
                <a:moveTo>
                  <a:pt x="4297651" y="126999"/>
                </a:moveTo>
                <a:lnTo>
                  <a:pt x="1389916" y="126999"/>
                </a:lnTo>
                <a:lnTo>
                  <a:pt x="1334836" y="139699"/>
                </a:lnTo>
                <a:lnTo>
                  <a:pt x="1072301" y="203199"/>
                </a:lnTo>
                <a:lnTo>
                  <a:pt x="1022497" y="228599"/>
                </a:lnTo>
                <a:lnTo>
                  <a:pt x="973638" y="241299"/>
                </a:lnTo>
                <a:lnTo>
                  <a:pt x="832913" y="279399"/>
                </a:lnTo>
                <a:lnTo>
                  <a:pt x="788018" y="304799"/>
                </a:lnTo>
                <a:lnTo>
                  <a:pt x="744161" y="317499"/>
                </a:lnTo>
                <a:lnTo>
                  <a:pt x="659633" y="342899"/>
                </a:lnTo>
                <a:lnTo>
                  <a:pt x="619000" y="368299"/>
                </a:lnTo>
                <a:lnTo>
                  <a:pt x="579479" y="380999"/>
                </a:lnTo>
                <a:lnTo>
                  <a:pt x="541089" y="406399"/>
                </a:lnTo>
                <a:lnTo>
                  <a:pt x="503849" y="419099"/>
                </a:lnTo>
                <a:lnTo>
                  <a:pt x="467776" y="431799"/>
                </a:lnTo>
                <a:lnTo>
                  <a:pt x="432890" y="457199"/>
                </a:lnTo>
                <a:lnTo>
                  <a:pt x="399209" y="469899"/>
                </a:lnTo>
                <a:lnTo>
                  <a:pt x="366751" y="495299"/>
                </a:lnTo>
                <a:lnTo>
                  <a:pt x="335537" y="520699"/>
                </a:lnTo>
                <a:lnTo>
                  <a:pt x="305583" y="533399"/>
                </a:lnTo>
                <a:lnTo>
                  <a:pt x="276909" y="558799"/>
                </a:lnTo>
                <a:lnTo>
                  <a:pt x="249533" y="571499"/>
                </a:lnTo>
                <a:lnTo>
                  <a:pt x="223474" y="596899"/>
                </a:lnTo>
                <a:lnTo>
                  <a:pt x="198750" y="622299"/>
                </a:lnTo>
                <a:lnTo>
                  <a:pt x="175381" y="634999"/>
                </a:lnTo>
                <a:lnTo>
                  <a:pt x="153385" y="660399"/>
                </a:lnTo>
                <a:lnTo>
                  <a:pt x="132779" y="685799"/>
                </a:lnTo>
                <a:lnTo>
                  <a:pt x="113584" y="698499"/>
                </a:lnTo>
                <a:lnTo>
                  <a:pt x="95818" y="723899"/>
                </a:lnTo>
                <a:lnTo>
                  <a:pt x="79498" y="749299"/>
                </a:lnTo>
                <a:lnTo>
                  <a:pt x="64645" y="774699"/>
                </a:lnTo>
                <a:lnTo>
                  <a:pt x="51276" y="787399"/>
                </a:lnTo>
                <a:lnTo>
                  <a:pt x="39410" y="812799"/>
                </a:lnTo>
                <a:lnTo>
                  <a:pt x="29066" y="838199"/>
                </a:lnTo>
                <a:lnTo>
                  <a:pt x="20262" y="863599"/>
                </a:lnTo>
                <a:lnTo>
                  <a:pt x="13017" y="888999"/>
                </a:lnTo>
                <a:lnTo>
                  <a:pt x="7350" y="901699"/>
                </a:lnTo>
                <a:lnTo>
                  <a:pt x="3279" y="927099"/>
                </a:lnTo>
                <a:lnTo>
                  <a:pt x="822" y="952499"/>
                </a:lnTo>
                <a:lnTo>
                  <a:pt x="0" y="977899"/>
                </a:lnTo>
                <a:lnTo>
                  <a:pt x="822" y="1003299"/>
                </a:lnTo>
                <a:lnTo>
                  <a:pt x="3279" y="1028699"/>
                </a:lnTo>
                <a:lnTo>
                  <a:pt x="7350" y="1054099"/>
                </a:lnTo>
                <a:lnTo>
                  <a:pt x="13017" y="1066799"/>
                </a:lnTo>
                <a:lnTo>
                  <a:pt x="20262" y="1092199"/>
                </a:lnTo>
                <a:lnTo>
                  <a:pt x="39410" y="1142999"/>
                </a:lnTo>
                <a:lnTo>
                  <a:pt x="64645" y="1193799"/>
                </a:lnTo>
                <a:lnTo>
                  <a:pt x="79498" y="1206499"/>
                </a:lnTo>
                <a:lnTo>
                  <a:pt x="95818" y="1231899"/>
                </a:lnTo>
                <a:lnTo>
                  <a:pt x="113584" y="1257299"/>
                </a:lnTo>
                <a:lnTo>
                  <a:pt x="132779" y="1282699"/>
                </a:lnTo>
                <a:lnTo>
                  <a:pt x="153385" y="1295399"/>
                </a:lnTo>
                <a:lnTo>
                  <a:pt x="175381" y="1320799"/>
                </a:lnTo>
                <a:lnTo>
                  <a:pt x="198750" y="1346199"/>
                </a:lnTo>
                <a:lnTo>
                  <a:pt x="223474" y="1358899"/>
                </a:lnTo>
                <a:lnTo>
                  <a:pt x="249533" y="1384299"/>
                </a:lnTo>
                <a:lnTo>
                  <a:pt x="276909" y="1396999"/>
                </a:lnTo>
                <a:lnTo>
                  <a:pt x="305583" y="1422399"/>
                </a:lnTo>
                <a:lnTo>
                  <a:pt x="335537" y="1447799"/>
                </a:lnTo>
                <a:lnTo>
                  <a:pt x="366751" y="1460499"/>
                </a:lnTo>
                <a:lnTo>
                  <a:pt x="399209" y="1485899"/>
                </a:lnTo>
                <a:lnTo>
                  <a:pt x="432890" y="1498599"/>
                </a:lnTo>
                <a:lnTo>
                  <a:pt x="467776" y="1523999"/>
                </a:lnTo>
                <a:lnTo>
                  <a:pt x="503849" y="1536699"/>
                </a:lnTo>
                <a:lnTo>
                  <a:pt x="541089" y="1562099"/>
                </a:lnTo>
                <a:lnTo>
                  <a:pt x="619000" y="1587499"/>
                </a:lnTo>
                <a:lnTo>
                  <a:pt x="659633" y="1612899"/>
                </a:lnTo>
                <a:lnTo>
                  <a:pt x="744161" y="1638299"/>
                </a:lnTo>
                <a:lnTo>
                  <a:pt x="788018" y="1663699"/>
                </a:lnTo>
                <a:lnTo>
                  <a:pt x="832913" y="1676399"/>
                </a:lnTo>
                <a:lnTo>
                  <a:pt x="973638" y="1714499"/>
                </a:lnTo>
                <a:lnTo>
                  <a:pt x="1022497" y="1739899"/>
                </a:lnTo>
                <a:lnTo>
                  <a:pt x="1174668" y="1777999"/>
                </a:lnTo>
                <a:lnTo>
                  <a:pt x="1445810" y="1841499"/>
                </a:lnTo>
                <a:lnTo>
                  <a:pt x="4241757" y="1841499"/>
                </a:lnTo>
                <a:lnTo>
                  <a:pt x="4512899" y="1777999"/>
                </a:lnTo>
                <a:lnTo>
                  <a:pt x="4665070" y="1739899"/>
                </a:lnTo>
                <a:lnTo>
                  <a:pt x="4713929" y="1714499"/>
                </a:lnTo>
                <a:lnTo>
                  <a:pt x="4854654" y="1676399"/>
                </a:lnTo>
                <a:lnTo>
                  <a:pt x="4899549" y="1663699"/>
                </a:lnTo>
                <a:lnTo>
                  <a:pt x="4943406" y="1638299"/>
                </a:lnTo>
                <a:lnTo>
                  <a:pt x="5027934" y="1612899"/>
                </a:lnTo>
                <a:lnTo>
                  <a:pt x="5068567" y="1587499"/>
                </a:lnTo>
                <a:lnTo>
                  <a:pt x="5146478" y="1562099"/>
                </a:lnTo>
                <a:lnTo>
                  <a:pt x="5183718" y="1536699"/>
                </a:lnTo>
                <a:lnTo>
                  <a:pt x="5219791" y="1523999"/>
                </a:lnTo>
                <a:lnTo>
                  <a:pt x="5254677" y="1498599"/>
                </a:lnTo>
                <a:lnTo>
                  <a:pt x="5288358" y="1485899"/>
                </a:lnTo>
                <a:lnTo>
                  <a:pt x="5320816" y="1460499"/>
                </a:lnTo>
                <a:lnTo>
                  <a:pt x="5352030" y="1447799"/>
                </a:lnTo>
                <a:lnTo>
                  <a:pt x="5381984" y="1422399"/>
                </a:lnTo>
                <a:lnTo>
                  <a:pt x="5410658" y="1396999"/>
                </a:lnTo>
                <a:lnTo>
                  <a:pt x="5438034" y="1384299"/>
                </a:lnTo>
                <a:lnTo>
                  <a:pt x="5464093" y="1358899"/>
                </a:lnTo>
                <a:lnTo>
                  <a:pt x="5488817" y="1346199"/>
                </a:lnTo>
                <a:lnTo>
                  <a:pt x="5512186" y="1320799"/>
                </a:lnTo>
                <a:lnTo>
                  <a:pt x="5534182" y="1295399"/>
                </a:lnTo>
                <a:lnTo>
                  <a:pt x="5554788" y="1282699"/>
                </a:lnTo>
                <a:lnTo>
                  <a:pt x="5573983" y="1257299"/>
                </a:lnTo>
                <a:lnTo>
                  <a:pt x="5591749" y="1231899"/>
                </a:lnTo>
                <a:lnTo>
                  <a:pt x="5608069" y="1206499"/>
                </a:lnTo>
                <a:lnTo>
                  <a:pt x="5622922" y="1193799"/>
                </a:lnTo>
                <a:lnTo>
                  <a:pt x="5648157" y="1142999"/>
                </a:lnTo>
                <a:lnTo>
                  <a:pt x="5667305" y="1092199"/>
                </a:lnTo>
                <a:lnTo>
                  <a:pt x="5674550" y="1066799"/>
                </a:lnTo>
                <a:lnTo>
                  <a:pt x="5680217" y="1054099"/>
                </a:lnTo>
                <a:lnTo>
                  <a:pt x="5684288" y="1028699"/>
                </a:lnTo>
                <a:lnTo>
                  <a:pt x="5686745" y="1003299"/>
                </a:lnTo>
                <a:lnTo>
                  <a:pt x="5687568" y="977899"/>
                </a:lnTo>
                <a:lnTo>
                  <a:pt x="5686745" y="952499"/>
                </a:lnTo>
                <a:lnTo>
                  <a:pt x="5684288" y="927099"/>
                </a:lnTo>
                <a:lnTo>
                  <a:pt x="5680217" y="901699"/>
                </a:lnTo>
                <a:lnTo>
                  <a:pt x="5674550" y="888999"/>
                </a:lnTo>
                <a:lnTo>
                  <a:pt x="5667305" y="863599"/>
                </a:lnTo>
                <a:lnTo>
                  <a:pt x="5658501" y="838199"/>
                </a:lnTo>
                <a:lnTo>
                  <a:pt x="5648157" y="812799"/>
                </a:lnTo>
                <a:lnTo>
                  <a:pt x="5636291" y="787399"/>
                </a:lnTo>
                <a:lnTo>
                  <a:pt x="5622922" y="774699"/>
                </a:lnTo>
                <a:lnTo>
                  <a:pt x="5608069" y="749299"/>
                </a:lnTo>
                <a:lnTo>
                  <a:pt x="5591749" y="723899"/>
                </a:lnTo>
                <a:lnTo>
                  <a:pt x="5573983" y="698499"/>
                </a:lnTo>
                <a:lnTo>
                  <a:pt x="5554788" y="685799"/>
                </a:lnTo>
                <a:lnTo>
                  <a:pt x="5534182" y="660399"/>
                </a:lnTo>
                <a:lnTo>
                  <a:pt x="5512186" y="634999"/>
                </a:lnTo>
                <a:lnTo>
                  <a:pt x="5488817" y="622299"/>
                </a:lnTo>
                <a:lnTo>
                  <a:pt x="5464093" y="596899"/>
                </a:lnTo>
                <a:lnTo>
                  <a:pt x="5438034" y="571499"/>
                </a:lnTo>
                <a:lnTo>
                  <a:pt x="5410658" y="558799"/>
                </a:lnTo>
                <a:lnTo>
                  <a:pt x="5381984" y="533399"/>
                </a:lnTo>
                <a:lnTo>
                  <a:pt x="5352030" y="520699"/>
                </a:lnTo>
                <a:lnTo>
                  <a:pt x="5320816" y="495299"/>
                </a:lnTo>
                <a:lnTo>
                  <a:pt x="5288358" y="469899"/>
                </a:lnTo>
                <a:lnTo>
                  <a:pt x="5254677" y="457199"/>
                </a:lnTo>
                <a:lnTo>
                  <a:pt x="5219791" y="431799"/>
                </a:lnTo>
                <a:lnTo>
                  <a:pt x="5183718" y="419099"/>
                </a:lnTo>
                <a:lnTo>
                  <a:pt x="5146478" y="406399"/>
                </a:lnTo>
                <a:lnTo>
                  <a:pt x="5108088" y="380999"/>
                </a:lnTo>
                <a:lnTo>
                  <a:pt x="5068567" y="368299"/>
                </a:lnTo>
                <a:lnTo>
                  <a:pt x="5027934" y="342899"/>
                </a:lnTo>
                <a:lnTo>
                  <a:pt x="4943406" y="317499"/>
                </a:lnTo>
                <a:lnTo>
                  <a:pt x="4899549" y="304799"/>
                </a:lnTo>
                <a:lnTo>
                  <a:pt x="4854654" y="279399"/>
                </a:lnTo>
                <a:lnTo>
                  <a:pt x="4713929" y="241299"/>
                </a:lnTo>
                <a:lnTo>
                  <a:pt x="4665070" y="228599"/>
                </a:lnTo>
                <a:lnTo>
                  <a:pt x="4615266" y="203199"/>
                </a:lnTo>
                <a:lnTo>
                  <a:pt x="4352731" y="139699"/>
                </a:lnTo>
                <a:lnTo>
                  <a:pt x="4297651" y="126999"/>
                </a:lnTo>
                <a:close/>
              </a:path>
              <a:path w="5687695" h="1955800">
                <a:moveTo>
                  <a:pt x="4010411" y="76199"/>
                </a:moveTo>
                <a:lnTo>
                  <a:pt x="1677156" y="76199"/>
                </a:lnTo>
                <a:lnTo>
                  <a:pt x="1445810" y="126999"/>
                </a:lnTo>
                <a:lnTo>
                  <a:pt x="4241757" y="126999"/>
                </a:lnTo>
                <a:lnTo>
                  <a:pt x="4010411" y="76199"/>
                </a:lnTo>
                <a:close/>
              </a:path>
              <a:path w="5687695" h="1955800">
                <a:moveTo>
                  <a:pt x="3829265" y="50799"/>
                </a:moveTo>
                <a:lnTo>
                  <a:pt x="1858302" y="50799"/>
                </a:lnTo>
                <a:lnTo>
                  <a:pt x="1736842" y="76199"/>
                </a:lnTo>
                <a:lnTo>
                  <a:pt x="3950725" y="76199"/>
                </a:lnTo>
                <a:lnTo>
                  <a:pt x="3829265" y="50799"/>
                </a:lnTo>
                <a:close/>
              </a:path>
              <a:path w="5687695" h="1955800">
                <a:moveTo>
                  <a:pt x="3705144" y="38099"/>
                </a:moveTo>
                <a:lnTo>
                  <a:pt x="1982423" y="38099"/>
                </a:lnTo>
                <a:lnTo>
                  <a:pt x="1920039" y="50799"/>
                </a:lnTo>
                <a:lnTo>
                  <a:pt x="3767528" y="50799"/>
                </a:lnTo>
                <a:lnTo>
                  <a:pt x="3705144" y="38099"/>
                </a:lnTo>
                <a:close/>
              </a:path>
              <a:path w="5687695" h="1955800">
                <a:moveTo>
                  <a:pt x="3578511" y="25399"/>
                </a:moveTo>
                <a:lnTo>
                  <a:pt x="2109056" y="25399"/>
                </a:lnTo>
                <a:lnTo>
                  <a:pt x="2045435" y="38099"/>
                </a:lnTo>
                <a:lnTo>
                  <a:pt x="3642132" y="38099"/>
                </a:lnTo>
                <a:lnTo>
                  <a:pt x="3578511" y="25399"/>
                </a:lnTo>
                <a:close/>
              </a:path>
              <a:path w="5687695" h="1955800">
                <a:moveTo>
                  <a:pt x="3449515" y="12699"/>
                </a:moveTo>
                <a:lnTo>
                  <a:pt x="2238052" y="12699"/>
                </a:lnTo>
                <a:lnTo>
                  <a:pt x="2173268" y="25399"/>
                </a:lnTo>
                <a:lnTo>
                  <a:pt x="3514299" y="25399"/>
                </a:lnTo>
                <a:lnTo>
                  <a:pt x="3449515" y="12699"/>
                </a:lnTo>
                <a:close/>
              </a:path>
              <a:path w="5687695" h="1955800">
                <a:moveTo>
                  <a:pt x="3251916" y="0"/>
                </a:moveTo>
                <a:lnTo>
                  <a:pt x="2435651" y="0"/>
                </a:lnTo>
                <a:lnTo>
                  <a:pt x="2369263" y="12699"/>
                </a:lnTo>
                <a:lnTo>
                  <a:pt x="3318304" y="12699"/>
                </a:lnTo>
                <a:lnTo>
                  <a:pt x="3251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9320" y="3720084"/>
            <a:ext cx="5687695" cy="1967864"/>
          </a:xfrm>
          <a:custGeom>
            <a:avLst/>
            <a:gdLst/>
            <a:ahLst/>
            <a:cxnLst/>
            <a:rect l="l" t="t" r="r" b="b"/>
            <a:pathLst>
              <a:path w="5687695" h="1967864">
                <a:moveTo>
                  <a:pt x="0" y="983742"/>
                </a:moveTo>
                <a:lnTo>
                  <a:pt x="3279" y="936078"/>
                </a:lnTo>
                <a:lnTo>
                  <a:pt x="13017" y="889001"/>
                </a:lnTo>
                <a:lnTo>
                  <a:pt x="29066" y="842560"/>
                </a:lnTo>
                <a:lnTo>
                  <a:pt x="51276" y="796808"/>
                </a:lnTo>
                <a:lnTo>
                  <a:pt x="79498" y="751795"/>
                </a:lnTo>
                <a:lnTo>
                  <a:pt x="113584" y="707575"/>
                </a:lnTo>
                <a:lnTo>
                  <a:pt x="153385" y="664197"/>
                </a:lnTo>
                <a:lnTo>
                  <a:pt x="198750" y="621714"/>
                </a:lnTo>
                <a:lnTo>
                  <a:pt x="249533" y="580178"/>
                </a:lnTo>
                <a:lnTo>
                  <a:pt x="305583" y="539639"/>
                </a:lnTo>
                <a:lnTo>
                  <a:pt x="366751" y="500149"/>
                </a:lnTo>
                <a:lnTo>
                  <a:pt x="432890" y="461760"/>
                </a:lnTo>
                <a:lnTo>
                  <a:pt x="467776" y="442995"/>
                </a:lnTo>
                <a:lnTo>
                  <a:pt x="503849" y="424524"/>
                </a:lnTo>
                <a:lnTo>
                  <a:pt x="541089" y="406353"/>
                </a:lnTo>
                <a:lnTo>
                  <a:pt x="579479" y="388491"/>
                </a:lnTo>
                <a:lnTo>
                  <a:pt x="619000" y="370942"/>
                </a:lnTo>
                <a:lnTo>
                  <a:pt x="659633" y="353713"/>
                </a:lnTo>
                <a:lnTo>
                  <a:pt x="701359" y="336812"/>
                </a:lnTo>
                <a:lnTo>
                  <a:pt x="744161" y="320243"/>
                </a:lnTo>
                <a:lnTo>
                  <a:pt x="788018" y="304014"/>
                </a:lnTo>
                <a:lnTo>
                  <a:pt x="832913" y="288131"/>
                </a:lnTo>
                <a:lnTo>
                  <a:pt x="878827" y="272600"/>
                </a:lnTo>
                <a:lnTo>
                  <a:pt x="925742" y="257429"/>
                </a:lnTo>
                <a:lnTo>
                  <a:pt x="973638" y="242622"/>
                </a:lnTo>
                <a:lnTo>
                  <a:pt x="1022497" y="228188"/>
                </a:lnTo>
                <a:lnTo>
                  <a:pt x="1072301" y="214132"/>
                </a:lnTo>
                <a:lnTo>
                  <a:pt x="1123031" y="200460"/>
                </a:lnTo>
                <a:lnTo>
                  <a:pt x="1174668" y="187180"/>
                </a:lnTo>
                <a:lnTo>
                  <a:pt x="1227193" y="174297"/>
                </a:lnTo>
                <a:lnTo>
                  <a:pt x="1280589" y="161819"/>
                </a:lnTo>
                <a:lnTo>
                  <a:pt x="1334836" y="149750"/>
                </a:lnTo>
                <a:lnTo>
                  <a:pt x="1389916" y="138099"/>
                </a:lnTo>
                <a:lnTo>
                  <a:pt x="1445810" y="126871"/>
                </a:lnTo>
                <a:lnTo>
                  <a:pt x="1502500" y="116073"/>
                </a:lnTo>
                <a:lnTo>
                  <a:pt x="1559966" y="105711"/>
                </a:lnTo>
                <a:lnTo>
                  <a:pt x="1618191" y="95792"/>
                </a:lnTo>
                <a:lnTo>
                  <a:pt x="1677156" y="86321"/>
                </a:lnTo>
                <a:lnTo>
                  <a:pt x="1736842" y="77307"/>
                </a:lnTo>
                <a:lnTo>
                  <a:pt x="1797230" y="68754"/>
                </a:lnTo>
                <a:lnTo>
                  <a:pt x="1858302" y="60670"/>
                </a:lnTo>
                <a:lnTo>
                  <a:pt x="1920039" y="53061"/>
                </a:lnTo>
                <a:lnTo>
                  <a:pt x="1982423" y="45933"/>
                </a:lnTo>
                <a:lnTo>
                  <a:pt x="2045435" y="39292"/>
                </a:lnTo>
                <a:lnTo>
                  <a:pt x="2109056" y="33146"/>
                </a:lnTo>
                <a:lnTo>
                  <a:pt x="2173268" y="27501"/>
                </a:lnTo>
                <a:lnTo>
                  <a:pt x="2238052" y="22363"/>
                </a:lnTo>
                <a:lnTo>
                  <a:pt x="2303390" y="17738"/>
                </a:lnTo>
                <a:lnTo>
                  <a:pt x="2369263" y="13633"/>
                </a:lnTo>
                <a:lnTo>
                  <a:pt x="2435651" y="10055"/>
                </a:lnTo>
                <a:lnTo>
                  <a:pt x="2502538" y="7009"/>
                </a:lnTo>
                <a:lnTo>
                  <a:pt x="2569903" y="4503"/>
                </a:lnTo>
                <a:lnTo>
                  <a:pt x="2637729" y="2542"/>
                </a:lnTo>
                <a:lnTo>
                  <a:pt x="2705997" y="1134"/>
                </a:lnTo>
                <a:lnTo>
                  <a:pt x="2774688" y="284"/>
                </a:lnTo>
                <a:lnTo>
                  <a:pt x="2843783" y="0"/>
                </a:lnTo>
                <a:lnTo>
                  <a:pt x="2912879" y="284"/>
                </a:lnTo>
                <a:lnTo>
                  <a:pt x="2981570" y="1134"/>
                </a:lnTo>
                <a:lnTo>
                  <a:pt x="3049838" y="2542"/>
                </a:lnTo>
                <a:lnTo>
                  <a:pt x="3117664" y="4503"/>
                </a:lnTo>
                <a:lnTo>
                  <a:pt x="3185029" y="7009"/>
                </a:lnTo>
                <a:lnTo>
                  <a:pt x="3251916" y="10055"/>
                </a:lnTo>
                <a:lnTo>
                  <a:pt x="3318304" y="13633"/>
                </a:lnTo>
                <a:lnTo>
                  <a:pt x="3384177" y="17738"/>
                </a:lnTo>
                <a:lnTo>
                  <a:pt x="3449515" y="22363"/>
                </a:lnTo>
                <a:lnTo>
                  <a:pt x="3514299" y="27501"/>
                </a:lnTo>
                <a:lnTo>
                  <a:pt x="3578511" y="33146"/>
                </a:lnTo>
                <a:lnTo>
                  <a:pt x="3642132" y="39292"/>
                </a:lnTo>
                <a:lnTo>
                  <a:pt x="3705144" y="45933"/>
                </a:lnTo>
                <a:lnTo>
                  <a:pt x="3767528" y="53061"/>
                </a:lnTo>
                <a:lnTo>
                  <a:pt x="3829265" y="60670"/>
                </a:lnTo>
                <a:lnTo>
                  <a:pt x="3890337" y="68754"/>
                </a:lnTo>
                <a:lnTo>
                  <a:pt x="3950725" y="77307"/>
                </a:lnTo>
                <a:lnTo>
                  <a:pt x="4010411" y="86321"/>
                </a:lnTo>
                <a:lnTo>
                  <a:pt x="4069376" y="95792"/>
                </a:lnTo>
                <a:lnTo>
                  <a:pt x="4127601" y="105711"/>
                </a:lnTo>
                <a:lnTo>
                  <a:pt x="4185067" y="116073"/>
                </a:lnTo>
                <a:lnTo>
                  <a:pt x="4241757" y="126871"/>
                </a:lnTo>
                <a:lnTo>
                  <a:pt x="4297651" y="138099"/>
                </a:lnTo>
                <a:lnTo>
                  <a:pt x="4352731" y="149750"/>
                </a:lnTo>
                <a:lnTo>
                  <a:pt x="4406978" y="161819"/>
                </a:lnTo>
                <a:lnTo>
                  <a:pt x="4460374" y="174297"/>
                </a:lnTo>
                <a:lnTo>
                  <a:pt x="4512899" y="187180"/>
                </a:lnTo>
                <a:lnTo>
                  <a:pt x="4564536" y="200460"/>
                </a:lnTo>
                <a:lnTo>
                  <a:pt x="4615266" y="214132"/>
                </a:lnTo>
                <a:lnTo>
                  <a:pt x="4665070" y="228188"/>
                </a:lnTo>
                <a:lnTo>
                  <a:pt x="4713929" y="242622"/>
                </a:lnTo>
                <a:lnTo>
                  <a:pt x="4761825" y="257429"/>
                </a:lnTo>
                <a:lnTo>
                  <a:pt x="4808740" y="272600"/>
                </a:lnTo>
                <a:lnTo>
                  <a:pt x="4854654" y="288131"/>
                </a:lnTo>
                <a:lnTo>
                  <a:pt x="4899549" y="304014"/>
                </a:lnTo>
                <a:lnTo>
                  <a:pt x="4943406" y="320243"/>
                </a:lnTo>
                <a:lnTo>
                  <a:pt x="4986208" y="336812"/>
                </a:lnTo>
                <a:lnTo>
                  <a:pt x="5027934" y="353713"/>
                </a:lnTo>
                <a:lnTo>
                  <a:pt x="5068567" y="370942"/>
                </a:lnTo>
                <a:lnTo>
                  <a:pt x="5108088" y="388491"/>
                </a:lnTo>
                <a:lnTo>
                  <a:pt x="5146478" y="406353"/>
                </a:lnTo>
                <a:lnTo>
                  <a:pt x="5183718" y="424524"/>
                </a:lnTo>
                <a:lnTo>
                  <a:pt x="5219791" y="442995"/>
                </a:lnTo>
                <a:lnTo>
                  <a:pt x="5254677" y="461760"/>
                </a:lnTo>
                <a:lnTo>
                  <a:pt x="5288358" y="480814"/>
                </a:lnTo>
                <a:lnTo>
                  <a:pt x="5352030" y="519760"/>
                </a:lnTo>
                <a:lnTo>
                  <a:pt x="5410658" y="559780"/>
                </a:lnTo>
                <a:lnTo>
                  <a:pt x="5464093" y="600825"/>
                </a:lnTo>
                <a:lnTo>
                  <a:pt x="5512186" y="642841"/>
                </a:lnTo>
                <a:lnTo>
                  <a:pt x="5554788" y="685777"/>
                </a:lnTo>
                <a:lnTo>
                  <a:pt x="5591749" y="729583"/>
                </a:lnTo>
                <a:lnTo>
                  <a:pt x="5622922" y="774206"/>
                </a:lnTo>
                <a:lnTo>
                  <a:pt x="5648157" y="819594"/>
                </a:lnTo>
                <a:lnTo>
                  <a:pt x="5667305" y="865697"/>
                </a:lnTo>
                <a:lnTo>
                  <a:pt x="5680217" y="912463"/>
                </a:lnTo>
                <a:lnTo>
                  <a:pt x="5686745" y="959840"/>
                </a:lnTo>
                <a:lnTo>
                  <a:pt x="5687568" y="983742"/>
                </a:lnTo>
                <a:lnTo>
                  <a:pt x="5686745" y="1007643"/>
                </a:lnTo>
                <a:lnTo>
                  <a:pt x="5680217" y="1055020"/>
                </a:lnTo>
                <a:lnTo>
                  <a:pt x="5667305" y="1101786"/>
                </a:lnTo>
                <a:lnTo>
                  <a:pt x="5648157" y="1147889"/>
                </a:lnTo>
                <a:lnTo>
                  <a:pt x="5622922" y="1193277"/>
                </a:lnTo>
                <a:lnTo>
                  <a:pt x="5591749" y="1237900"/>
                </a:lnTo>
                <a:lnTo>
                  <a:pt x="5554788" y="1281706"/>
                </a:lnTo>
                <a:lnTo>
                  <a:pt x="5512186" y="1324642"/>
                </a:lnTo>
                <a:lnTo>
                  <a:pt x="5464093" y="1366658"/>
                </a:lnTo>
                <a:lnTo>
                  <a:pt x="5410658" y="1407703"/>
                </a:lnTo>
                <a:lnTo>
                  <a:pt x="5352030" y="1447723"/>
                </a:lnTo>
                <a:lnTo>
                  <a:pt x="5288358" y="1486669"/>
                </a:lnTo>
                <a:lnTo>
                  <a:pt x="5254677" y="1505723"/>
                </a:lnTo>
                <a:lnTo>
                  <a:pt x="5219791" y="1524488"/>
                </a:lnTo>
                <a:lnTo>
                  <a:pt x="5183718" y="1542959"/>
                </a:lnTo>
                <a:lnTo>
                  <a:pt x="5146478" y="1561130"/>
                </a:lnTo>
                <a:lnTo>
                  <a:pt x="5108088" y="1578992"/>
                </a:lnTo>
                <a:lnTo>
                  <a:pt x="5068567" y="1596541"/>
                </a:lnTo>
                <a:lnTo>
                  <a:pt x="5027934" y="1613770"/>
                </a:lnTo>
                <a:lnTo>
                  <a:pt x="4986208" y="1630671"/>
                </a:lnTo>
                <a:lnTo>
                  <a:pt x="4943406" y="1647240"/>
                </a:lnTo>
                <a:lnTo>
                  <a:pt x="4899549" y="1663469"/>
                </a:lnTo>
                <a:lnTo>
                  <a:pt x="4854654" y="1679352"/>
                </a:lnTo>
                <a:lnTo>
                  <a:pt x="4808740" y="1694883"/>
                </a:lnTo>
                <a:lnTo>
                  <a:pt x="4761825" y="1710054"/>
                </a:lnTo>
                <a:lnTo>
                  <a:pt x="4713929" y="1724861"/>
                </a:lnTo>
                <a:lnTo>
                  <a:pt x="4665070" y="1739295"/>
                </a:lnTo>
                <a:lnTo>
                  <a:pt x="4615266" y="1753351"/>
                </a:lnTo>
                <a:lnTo>
                  <a:pt x="4564536" y="1767023"/>
                </a:lnTo>
                <a:lnTo>
                  <a:pt x="4512899" y="1780303"/>
                </a:lnTo>
                <a:lnTo>
                  <a:pt x="4460374" y="1793186"/>
                </a:lnTo>
                <a:lnTo>
                  <a:pt x="4406978" y="1805664"/>
                </a:lnTo>
                <a:lnTo>
                  <a:pt x="4352731" y="1817733"/>
                </a:lnTo>
                <a:lnTo>
                  <a:pt x="4297651" y="1829384"/>
                </a:lnTo>
                <a:lnTo>
                  <a:pt x="4241757" y="1840612"/>
                </a:lnTo>
                <a:lnTo>
                  <a:pt x="4185067" y="1851410"/>
                </a:lnTo>
                <a:lnTo>
                  <a:pt x="4127601" y="1861772"/>
                </a:lnTo>
                <a:lnTo>
                  <a:pt x="4069376" y="1871691"/>
                </a:lnTo>
                <a:lnTo>
                  <a:pt x="4010411" y="1881162"/>
                </a:lnTo>
                <a:lnTo>
                  <a:pt x="3950725" y="1890176"/>
                </a:lnTo>
                <a:lnTo>
                  <a:pt x="3890337" y="1898729"/>
                </a:lnTo>
                <a:lnTo>
                  <a:pt x="3829265" y="1906813"/>
                </a:lnTo>
                <a:lnTo>
                  <a:pt x="3767528" y="1914422"/>
                </a:lnTo>
                <a:lnTo>
                  <a:pt x="3705144" y="1921550"/>
                </a:lnTo>
                <a:lnTo>
                  <a:pt x="3642132" y="1928191"/>
                </a:lnTo>
                <a:lnTo>
                  <a:pt x="3578511" y="1934337"/>
                </a:lnTo>
                <a:lnTo>
                  <a:pt x="3514299" y="1939982"/>
                </a:lnTo>
                <a:lnTo>
                  <a:pt x="3449515" y="1945120"/>
                </a:lnTo>
                <a:lnTo>
                  <a:pt x="3384177" y="1949745"/>
                </a:lnTo>
                <a:lnTo>
                  <a:pt x="3318304" y="1953850"/>
                </a:lnTo>
                <a:lnTo>
                  <a:pt x="3251916" y="1957428"/>
                </a:lnTo>
                <a:lnTo>
                  <a:pt x="3185029" y="1960474"/>
                </a:lnTo>
                <a:lnTo>
                  <a:pt x="3117664" y="1962980"/>
                </a:lnTo>
                <a:lnTo>
                  <a:pt x="3049838" y="1964941"/>
                </a:lnTo>
                <a:lnTo>
                  <a:pt x="2981570" y="1966349"/>
                </a:lnTo>
                <a:lnTo>
                  <a:pt x="2912879" y="1967199"/>
                </a:lnTo>
                <a:lnTo>
                  <a:pt x="2843783" y="1967484"/>
                </a:lnTo>
                <a:lnTo>
                  <a:pt x="2774688" y="1967199"/>
                </a:lnTo>
                <a:lnTo>
                  <a:pt x="2705997" y="1966349"/>
                </a:lnTo>
                <a:lnTo>
                  <a:pt x="2637729" y="1964941"/>
                </a:lnTo>
                <a:lnTo>
                  <a:pt x="2569903" y="1962980"/>
                </a:lnTo>
                <a:lnTo>
                  <a:pt x="2502538" y="1960474"/>
                </a:lnTo>
                <a:lnTo>
                  <a:pt x="2435651" y="1957428"/>
                </a:lnTo>
                <a:lnTo>
                  <a:pt x="2369263" y="1953850"/>
                </a:lnTo>
                <a:lnTo>
                  <a:pt x="2303390" y="1949745"/>
                </a:lnTo>
                <a:lnTo>
                  <a:pt x="2238052" y="1945120"/>
                </a:lnTo>
                <a:lnTo>
                  <a:pt x="2173268" y="1939982"/>
                </a:lnTo>
                <a:lnTo>
                  <a:pt x="2109056" y="1934337"/>
                </a:lnTo>
                <a:lnTo>
                  <a:pt x="2045435" y="1928191"/>
                </a:lnTo>
                <a:lnTo>
                  <a:pt x="1982423" y="1921550"/>
                </a:lnTo>
                <a:lnTo>
                  <a:pt x="1920039" y="1914422"/>
                </a:lnTo>
                <a:lnTo>
                  <a:pt x="1858302" y="1906813"/>
                </a:lnTo>
                <a:lnTo>
                  <a:pt x="1797230" y="1898729"/>
                </a:lnTo>
                <a:lnTo>
                  <a:pt x="1736842" y="1890176"/>
                </a:lnTo>
                <a:lnTo>
                  <a:pt x="1677156" y="1881162"/>
                </a:lnTo>
                <a:lnTo>
                  <a:pt x="1618191" y="1871691"/>
                </a:lnTo>
                <a:lnTo>
                  <a:pt x="1559966" y="1861772"/>
                </a:lnTo>
                <a:lnTo>
                  <a:pt x="1502500" y="1851410"/>
                </a:lnTo>
                <a:lnTo>
                  <a:pt x="1445810" y="1840612"/>
                </a:lnTo>
                <a:lnTo>
                  <a:pt x="1389916" y="1829384"/>
                </a:lnTo>
                <a:lnTo>
                  <a:pt x="1334836" y="1817733"/>
                </a:lnTo>
                <a:lnTo>
                  <a:pt x="1280589" y="1805664"/>
                </a:lnTo>
                <a:lnTo>
                  <a:pt x="1227193" y="1793186"/>
                </a:lnTo>
                <a:lnTo>
                  <a:pt x="1174668" y="1780303"/>
                </a:lnTo>
                <a:lnTo>
                  <a:pt x="1123031" y="1767023"/>
                </a:lnTo>
                <a:lnTo>
                  <a:pt x="1072301" y="1753351"/>
                </a:lnTo>
                <a:lnTo>
                  <a:pt x="1022497" y="1739295"/>
                </a:lnTo>
                <a:lnTo>
                  <a:pt x="973638" y="1724861"/>
                </a:lnTo>
                <a:lnTo>
                  <a:pt x="925742" y="1710054"/>
                </a:lnTo>
                <a:lnTo>
                  <a:pt x="878827" y="1694883"/>
                </a:lnTo>
                <a:lnTo>
                  <a:pt x="832913" y="1679352"/>
                </a:lnTo>
                <a:lnTo>
                  <a:pt x="788018" y="1663469"/>
                </a:lnTo>
                <a:lnTo>
                  <a:pt x="744161" y="1647240"/>
                </a:lnTo>
                <a:lnTo>
                  <a:pt x="701359" y="1630671"/>
                </a:lnTo>
                <a:lnTo>
                  <a:pt x="659633" y="1613770"/>
                </a:lnTo>
                <a:lnTo>
                  <a:pt x="619000" y="1596541"/>
                </a:lnTo>
                <a:lnTo>
                  <a:pt x="579479" y="1578992"/>
                </a:lnTo>
                <a:lnTo>
                  <a:pt x="541089" y="1561130"/>
                </a:lnTo>
                <a:lnTo>
                  <a:pt x="503849" y="1542959"/>
                </a:lnTo>
                <a:lnTo>
                  <a:pt x="467776" y="1524488"/>
                </a:lnTo>
                <a:lnTo>
                  <a:pt x="432890" y="1505723"/>
                </a:lnTo>
                <a:lnTo>
                  <a:pt x="399209" y="1486669"/>
                </a:lnTo>
                <a:lnTo>
                  <a:pt x="335537" y="1447723"/>
                </a:lnTo>
                <a:lnTo>
                  <a:pt x="276909" y="1407703"/>
                </a:lnTo>
                <a:lnTo>
                  <a:pt x="223474" y="1366658"/>
                </a:lnTo>
                <a:lnTo>
                  <a:pt x="175381" y="1324642"/>
                </a:lnTo>
                <a:lnTo>
                  <a:pt x="132779" y="1281706"/>
                </a:lnTo>
                <a:lnTo>
                  <a:pt x="95818" y="1237900"/>
                </a:lnTo>
                <a:lnTo>
                  <a:pt x="64645" y="1193277"/>
                </a:lnTo>
                <a:lnTo>
                  <a:pt x="39410" y="1147889"/>
                </a:lnTo>
                <a:lnTo>
                  <a:pt x="20262" y="1101786"/>
                </a:lnTo>
                <a:lnTo>
                  <a:pt x="7350" y="1055020"/>
                </a:lnTo>
                <a:lnTo>
                  <a:pt x="822" y="1007643"/>
                </a:lnTo>
                <a:lnTo>
                  <a:pt x="0" y="983742"/>
                </a:lnTo>
                <a:close/>
              </a:path>
            </a:pathLst>
          </a:custGeom>
          <a:ln w="15240">
            <a:solidFill>
              <a:srgbClr val="CF9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9854" y="4028008"/>
            <a:ext cx="374586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Розробка комплексу  </a:t>
            </a:r>
            <a:r>
              <a:rPr sz="2000" spc="-5" dirty="0">
                <a:latin typeface="Century Gothic"/>
                <a:cs typeface="Century Gothic"/>
              </a:rPr>
              <a:t>процедур </a:t>
            </a:r>
            <a:r>
              <a:rPr sz="2000" dirty="0">
                <a:latin typeface="Century Gothic"/>
                <a:cs typeface="Century Gothic"/>
              </a:rPr>
              <a:t>та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інструментарію  </a:t>
            </a:r>
            <a:r>
              <a:rPr sz="2000" dirty="0">
                <a:latin typeface="Century Gothic"/>
                <a:cs typeface="Century Gothic"/>
              </a:rPr>
              <a:t>попередження та протидії  </a:t>
            </a:r>
            <a:r>
              <a:rPr sz="2000" spc="-5" dirty="0">
                <a:latin typeface="Century Gothic"/>
                <a:cs typeface="Century Gothic"/>
              </a:rPr>
              <a:t>академічної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нечесності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8035" y="633221"/>
            <a:ext cx="8380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entury Gothic"/>
                <a:cs typeface="Century Gothic"/>
              </a:rPr>
              <a:t>Координатор проекту </a:t>
            </a:r>
            <a:r>
              <a:rPr sz="2400" b="0" dirty="0">
                <a:latin typeface="Century Gothic"/>
                <a:cs typeface="Century Gothic"/>
              </a:rPr>
              <a:t>сприяння </a:t>
            </a:r>
            <a:r>
              <a:rPr sz="2400" b="0" spc="-5" dirty="0">
                <a:latin typeface="Century Gothic"/>
                <a:cs typeface="Century Gothic"/>
              </a:rPr>
              <a:t>академічної  </a:t>
            </a:r>
            <a:r>
              <a:rPr sz="2400" b="0" dirty="0">
                <a:latin typeface="Century Gothic"/>
                <a:cs typeface="Century Gothic"/>
              </a:rPr>
              <a:t>доброчесності в </a:t>
            </a:r>
            <a:r>
              <a:rPr sz="2400" b="0" spc="-5" dirty="0">
                <a:latin typeface="Century Gothic"/>
                <a:cs typeface="Century Gothic"/>
              </a:rPr>
              <a:t>Україні </a:t>
            </a:r>
            <a:r>
              <a:rPr sz="2400" b="0" spc="-10" dirty="0">
                <a:latin typeface="Century Gothic"/>
                <a:cs typeface="Century Gothic"/>
              </a:rPr>
              <a:t>Тарас Тимочко </a:t>
            </a:r>
            <a:r>
              <a:rPr sz="2400" b="0" spc="-5" dirty="0">
                <a:latin typeface="Century Gothic"/>
                <a:cs typeface="Century Gothic"/>
              </a:rPr>
              <a:t>констатує, </a:t>
            </a:r>
            <a:r>
              <a:rPr sz="2400" b="0" dirty="0">
                <a:latin typeface="Century Gothic"/>
                <a:cs typeface="Century Gothic"/>
              </a:rPr>
              <a:t>що  </a:t>
            </a:r>
            <a:r>
              <a:rPr sz="2400" b="0" spc="-5" dirty="0">
                <a:latin typeface="Century Gothic"/>
                <a:cs typeface="Century Gothic"/>
              </a:rPr>
              <a:t>робота </a:t>
            </a:r>
            <a:r>
              <a:rPr sz="2400" b="0" dirty="0">
                <a:latin typeface="Century Gothic"/>
                <a:cs typeface="Century Gothic"/>
              </a:rPr>
              <a:t>ведеться </a:t>
            </a:r>
            <a:r>
              <a:rPr sz="2400" i="1" spc="-5" dirty="0">
                <a:latin typeface="Century Gothic"/>
                <a:cs typeface="Century Gothic"/>
              </a:rPr>
              <a:t>за такими</a:t>
            </a:r>
            <a:r>
              <a:rPr sz="2400" i="1" dirty="0">
                <a:latin typeface="Century Gothic"/>
                <a:cs typeface="Century Gothic"/>
              </a:rPr>
              <a:t> </a:t>
            </a:r>
            <a:r>
              <a:rPr sz="2400" i="1" spc="-5" dirty="0">
                <a:latin typeface="Century Gothic"/>
                <a:cs typeface="Century Gothic"/>
              </a:rPr>
              <a:t>напрямами</a:t>
            </a:r>
            <a:r>
              <a:rPr sz="2400" b="0" spc="-5" dirty="0">
                <a:latin typeface="Century Gothic"/>
                <a:cs typeface="Century Gothic"/>
              </a:rPr>
              <a:t>: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8379" y="2473198"/>
            <a:ext cx="804862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інформаційний (передбачає </a:t>
            </a:r>
            <a:r>
              <a:rPr sz="2000" dirty="0">
                <a:latin typeface="Century Gothic"/>
                <a:cs typeface="Century Gothic"/>
              </a:rPr>
              <a:t>зустрічі зі студентами,  </a:t>
            </a:r>
            <a:r>
              <a:rPr sz="2000" spc="-5" dirty="0">
                <a:latin typeface="Century Gothic"/>
                <a:cs typeface="Century Gothic"/>
              </a:rPr>
              <a:t>професорсько-викладацьким </a:t>
            </a:r>
            <a:r>
              <a:rPr sz="2000" dirty="0">
                <a:latin typeface="Century Gothic"/>
                <a:cs typeface="Century Gothic"/>
              </a:rPr>
              <a:t>складом та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адміністрацією);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14859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створення навчальних програм (розроблено </a:t>
            </a:r>
            <a:r>
              <a:rPr sz="2000" dirty="0">
                <a:latin typeface="Century Gothic"/>
                <a:cs typeface="Century Gothic"/>
              </a:rPr>
              <a:t>курс </a:t>
            </a:r>
            <a:r>
              <a:rPr sz="2000" spc="-10" dirty="0">
                <a:latin typeface="Century Gothic"/>
                <a:cs typeface="Century Gothic"/>
              </a:rPr>
              <a:t>«Основи  </a:t>
            </a:r>
            <a:r>
              <a:rPr sz="2000" spc="-5" dirty="0">
                <a:latin typeface="Century Gothic"/>
                <a:cs typeface="Century Gothic"/>
              </a:rPr>
              <a:t>академічного </a:t>
            </a:r>
            <a:r>
              <a:rPr sz="2000" dirty="0">
                <a:latin typeface="Century Gothic"/>
                <a:cs typeface="Century Gothic"/>
              </a:rPr>
              <a:t>письма» для 1-2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курсів);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створення </a:t>
            </a:r>
            <a:r>
              <a:rPr sz="2000" dirty="0">
                <a:latin typeface="Century Gothic"/>
                <a:cs typeface="Century Gothic"/>
              </a:rPr>
              <a:t>кодексів честі в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університетах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11" rIns="0" bIns="0" rtlCol="0">
            <a:spAutoFit/>
          </a:bodyPr>
          <a:lstStyle/>
          <a:p>
            <a:pPr marL="3493135" marR="5080" indent="-86931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Складники </a:t>
            </a:r>
            <a:r>
              <a:rPr dirty="0"/>
              <a:t>академічної  доброчесності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78863" y="2284476"/>
          <a:ext cx="8848088" cy="4428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3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довіра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28575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620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entury Gothic"/>
                          <a:cs typeface="Century Gothic"/>
                        </a:rPr>
                        <a:t>повага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72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entury Gothic"/>
                          <a:cs typeface="Century Gothic"/>
                        </a:rPr>
                        <a:t>чесність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539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2000" b="1" spc="-5" dirty="0">
                          <a:latin typeface="Century Gothic"/>
                          <a:cs typeface="Century Gothic"/>
                        </a:rPr>
                        <a:t>відповідальність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249554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30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28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справедливість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844042"/>
            <a:ext cx="6653911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b="0" i="1" spc="-160" dirty="0" err="1">
                <a:solidFill>
                  <a:srgbClr val="000000"/>
                </a:solidFill>
                <a:latin typeface="Bookman Old Style" pitchFamily="18" charset="0"/>
                <a:cs typeface="Arial"/>
              </a:rPr>
              <a:t>Чим</a:t>
            </a:r>
            <a:r>
              <a:rPr sz="2800" b="0" i="1" spc="-160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sz="2800" b="0" i="1" spc="-150" dirty="0" err="1" smtClean="0">
                <a:solidFill>
                  <a:srgbClr val="000000"/>
                </a:solidFill>
                <a:latin typeface="Bookman Old Style" pitchFamily="18" charset="0"/>
                <a:cs typeface="Arial"/>
              </a:rPr>
              <a:t>чесніш</a:t>
            </a:r>
            <a:r>
              <a:rPr lang="uk-UA" sz="2800" b="0" i="1" spc="-150" dirty="0" smtClean="0">
                <a:solidFill>
                  <a:srgbClr val="000000"/>
                </a:solidFill>
                <a:latin typeface="Bookman Old Style" pitchFamily="18" charset="0"/>
                <a:cs typeface="Arial"/>
              </a:rPr>
              <a:t>а</a:t>
            </a:r>
            <a:r>
              <a:rPr sz="2800" b="0" i="1" spc="-150" dirty="0" smtClean="0"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sz="2800" b="0" i="1" spc="-105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людина, </a:t>
            </a:r>
            <a:r>
              <a:rPr sz="2800" b="0" i="1" spc="-90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тим </a:t>
            </a:r>
            <a:r>
              <a:rPr sz="2800" b="0" i="1" spc="-145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менше</a:t>
            </a:r>
            <a:r>
              <a:rPr sz="2800" b="0" i="1" spc="-245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sz="2800" b="0" i="1" spc="-110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вона  </a:t>
            </a:r>
            <a:r>
              <a:rPr sz="2800" b="0" i="1" spc="-95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підозрює </a:t>
            </a:r>
            <a:r>
              <a:rPr sz="2800" b="0" i="1" spc="-105" dirty="0" err="1">
                <a:solidFill>
                  <a:srgbClr val="000000"/>
                </a:solidFill>
                <a:latin typeface="Bookman Old Style" pitchFamily="18" charset="0"/>
                <a:cs typeface="Arial"/>
              </a:rPr>
              <a:t>інших</a:t>
            </a:r>
            <a:r>
              <a:rPr sz="2800" b="0" i="1" spc="-105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lang="uk-UA" sz="2800" b="0" i="1" spc="-125" dirty="0" smtClean="0">
                <a:solidFill>
                  <a:srgbClr val="000000"/>
                </a:solidFill>
                <a:latin typeface="Bookman Old Style" pitchFamily="18" charset="0"/>
                <a:cs typeface="Arial"/>
              </a:rPr>
              <a:t>у</a:t>
            </a:r>
            <a:r>
              <a:rPr sz="2800" b="0" i="1" spc="-225" dirty="0" smtClean="0"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sz="2800" b="0" i="1" spc="-145" dirty="0">
                <a:solidFill>
                  <a:srgbClr val="000000"/>
                </a:solidFill>
                <a:latin typeface="Bookman Old Style" pitchFamily="18" charset="0"/>
                <a:cs typeface="Arial"/>
              </a:rPr>
              <a:t>безчесності</a:t>
            </a:r>
            <a:endParaRPr sz="2800" dirty="0">
              <a:latin typeface="Bookman Old Style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5229" y="2295270"/>
            <a:ext cx="44161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i="1" spc="-55" dirty="0">
                <a:latin typeface="Bookman Old Style" pitchFamily="18" charset="0"/>
                <a:cs typeface="Arial"/>
              </a:rPr>
              <a:t>Марк </a:t>
            </a:r>
            <a:r>
              <a:rPr sz="2800" i="1" spc="-190" dirty="0">
                <a:latin typeface="Bookman Old Style" pitchFamily="18" charset="0"/>
                <a:cs typeface="Arial"/>
              </a:rPr>
              <a:t>Туллій</a:t>
            </a:r>
            <a:r>
              <a:rPr sz="2800" i="1" spc="-285" dirty="0">
                <a:latin typeface="Bookman Old Style" pitchFamily="18" charset="0"/>
                <a:cs typeface="Arial"/>
              </a:rPr>
              <a:t> </a:t>
            </a:r>
            <a:r>
              <a:rPr sz="2800" i="1" spc="-145" dirty="0">
                <a:latin typeface="Bookman Old Style" pitchFamily="18" charset="0"/>
                <a:cs typeface="Arial"/>
              </a:rPr>
              <a:t>Цицерон</a:t>
            </a:r>
            <a:endParaRPr sz="2800" dirty="0">
              <a:latin typeface="Bookman Old Style" pitchFamily="18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7603" y="2420873"/>
            <a:ext cx="3024378" cy="291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43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7171" y="2555494"/>
            <a:ext cx="5551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5814" algn="l"/>
                <a:tab pos="3556000" algn="l"/>
              </a:tabLst>
            </a:pPr>
            <a:r>
              <a:rPr sz="2000" b="0" spc="-5" dirty="0">
                <a:latin typeface="Century Gothic"/>
                <a:cs typeface="Century Gothic"/>
              </a:rPr>
              <a:t>дозволяє	нам	співпрацювати,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7171" y="2860294"/>
            <a:ext cx="5549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обмінюватися </a:t>
            </a:r>
            <a:r>
              <a:rPr sz="2000" spc="-5" dirty="0">
                <a:latin typeface="Century Gothic"/>
                <a:cs typeface="Century Gothic"/>
              </a:rPr>
              <a:t>інформацією </a:t>
            </a:r>
            <a:r>
              <a:rPr sz="2000" dirty="0">
                <a:latin typeface="Century Gothic"/>
                <a:cs typeface="Century Gothic"/>
              </a:rPr>
              <a:t>і</a:t>
            </a:r>
            <a:r>
              <a:rPr sz="2000" spc="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поширювати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7171" y="3165094"/>
            <a:ext cx="55511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нові ідеї вільно, </a:t>
            </a:r>
            <a:r>
              <a:rPr sz="2000" dirty="0">
                <a:latin typeface="Century Gothic"/>
                <a:cs typeface="Century Gothic"/>
              </a:rPr>
              <a:t>не </a:t>
            </a:r>
            <a:r>
              <a:rPr sz="2000" spc="-5" dirty="0">
                <a:latin typeface="Century Gothic"/>
                <a:cs typeface="Century Gothic"/>
              </a:rPr>
              <a:t>побоюючись, </a:t>
            </a:r>
            <a:r>
              <a:rPr sz="2000" dirty="0">
                <a:latin typeface="Century Gothic"/>
                <a:cs typeface="Century Gothic"/>
              </a:rPr>
              <a:t>що </a:t>
            </a:r>
            <a:r>
              <a:rPr sz="2000" spc="-5" dirty="0">
                <a:latin typeface="Century Gothic"/>
                <a:cs typeface="Century Gothic"/>
              </a:rPr>
              <a:t>наша  робота </a:t>
            </a:r>
            <a:r>
              <a:rPr sz="2000" dirty="0">
                <a:latin typeface="Century Gothic"/>
                <a:cs typeface="Century Gothic"/>
              </a:rPr>
              <a:t>буде </a:t>
            </a:r>
            <a:r>
              <a:rPr sz="2000" spc="-5" dirty="0">
                <a:latin typeface="Century Gothic"/>
                <a:cs typeface="Century Gothic"/>
              </a:rPr>
              <a:t>вкрадена, наш кар’єрний  ріст або наша репутація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зменшиться.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6" y="2180335"/>
            <a:ext cx="5200015" cy="2336800"/>
          </a:xfrm>
          <a:custGeom>
            <a:avLst/>
            <a:gdLst/>
            <a:ahLst/>
            <a:cxnLst/>
            <a:rect l="l" t="t" r="r" b="b"/>
            <a:pathLst>
              <a:path w="5200015" h="2336800">
                <a:moveTo>
                  <a:pt x="2984133" y="2324100"/>
                </a:moveTo>
                <a:lnTo>
                  <a:pt x="2215754" y="2324100"/>
                </a:lnTo>
                <a:lnTo>
                  <a:pt x="2278679" y="2336800"/>
                </a:lnTo>
                <a:lnTo>
                  <a:pt x="2921208" y="2336800"/>
                </a:lnTo>
                <a:lnTo>
                  <a:pt x="2984133" y="2324100"/>
                </a:lnTo>
                <a:close/>
              </a:path>
              <a:path w="5200015" h="2336800">
                <a:moveTo>
                  <a:pt x="3169918" y="2311400"/>
                </a:moveTo>
                <a:lnTo>
                  <a:pt x="2029969" y="2311400"/>
                </a:lnTo>
                <a:lnTo>
                  <a:pt x="2091380" y="2324100"/>
                </a:lnTo>
                <a:lnTo>
                  <a:pt x="3108507" y="2324100"/>
                </a:lnTo>
                <a:lnTo>
                  <a:pt x="3169918" y="2311400"/>
                </a:lnTo>
                <a:close/>
              </a:path>
              <a:path w="5200015" h="2336800">
                <a:moveTo>
                  <a:pt x="3291095" y="2298700"/>
                </a:moveTo>
                <a:lnTo>
                  <a:pt x="1908792" y="2298700"/>
                </a:lnTo>
                <a:lnTo>
                  <a:pt x="1969100" y="2311400"/>
                </a:lnTo>
                <a:lnTo>
                  <a:pt x="3230787" y="2311400"/>
                </a:lnTo>
                <a:lnTo>
                  <a:pt x="3291095" y="2298700"/>
                </a:lnTo>
                <a:close/>
              </a:path>
              <a:path w="5200015" h="2336800">
                <a:moveTo>
                  <a:pt x="3526351" y="2260600"/>
                </a:moveTo>
                <a:lnTo>
                  <a:pt x="1673536" y="2260600"/>
                </a:lnTo>
                <a:lnTo>
                  <a:pt x="1849063" y="2298700"/>
                </a:lnTo>
                <a:lnTo>
                  <a:pt x="3350824" y="2298700"/>
                </a:lnTo>
                <a:lnTo>
                  <a:pt x="3526351" y="2260600"/>
                </a:lnTo>
                <a:close/>
              </a:path>
              <a:path w="5200015" h="2336800">
                <a:moveTo>
                  <a:pt x="3640131" y="88900"/>
                </a:moveTo>
                <a:lnTo>
                  <a:pt x="1559756" y="88900"/>
                </a:lnTo>
                <a:lnTo>
                  <a:pt x="1235594" y="165100"/>
                </a:lnTo>
                <a:lnTo>
                  <a:pt x="1184268" y="190500"/>
                </a:lnTo>
                <a:lnTo>
                  <a:pt x="1035291" y="228600"/>
                </a:lnTo>
                <a:lnTo>
                  <a:pt x="987361" y="254000"/>
                </a:lnTo>
                <a:lnTo>
                  <a:pt x="894209" y="279400"/>
                </a:lnTo>
                <a:lnTo>
                  <a:pt x="849022" y="304800"/>
                </a:lnTo>
                <a:lnTo>
                  <a:pt x="804788" y="317500"/>
                </a:lnTo>
                <a:lnTo>
                  <a:pt x="761523" y="342900"/>
                </a:lnTo>
                <a:lnTo>
                  <a:pt x="719248" y="355600"/>
                </a:lnTo>
                <a:lnTo>
                  <a:pt x="677980" y="381000"/>
                </a:lnTo>
                <a:lnTo>
                  <a:pt x="637738" y="393700"/>
                </a:lnTo>
                <a:lnTo>
                  <a:pt x="598541" y="419100"/>
                </a:lnTo>
                <a:lnTo>
                  <a:pt x="560407" y="444500"/>
                </a:lnTo>
                <a:lnTo>
                  <a:pt x="523355" y="457200"/>
                </a:lnTo>
                <a:lnTo>
                  <a:pt x="487404" y="482600"/>
                </a:lnTo>
                <a:lnTo>
                  <a:pt x="452573" y="508000"/>
                </a:lnTo>
                <a:lnTo>
                  <a:pt x="418879" y="533400"/>
                </a:lnTo>
                <a:lnTo>
                  <a:pt x="386341" y="558800"/>
                </a:lnTo>
                <a:lnTo>
                  <a:pt x="354979" y="571500"/>
                </a:lnTo>
                <a:lnTo>
                  <a:pt x="324810" y="596900"/>
                </a:lnTo>
                <a:lnTo>
                  <a:pt x="295854" y="622300"/>
                </a:lnTo>
                <a:lnTo>
                  <a:pt x="241653" y="673100"/>
                </a:lnTo>
                <a:lnTo>
                  <a:pt x="192524" y="723900"/>
                </a:lnTo>
                <a:lnTo>
                  <a:pt x="148618" y="774700"/>
                </a:lnTo>
                <a:lnTo>
                  <a:pt x="110082" y="825500"/>
                </a:lnTo>
                <a:lnTo>
                  <a:pt x="92875" y="863600"/>
                </a:lnTo>
                <a:lnTo>
                  <a:pt x="77067" y="889000"/>
                </a:lnTo>
                <a:lnTo>
                  <a:pt x="49720" y="939800"/>
                </a:lnTo>
                <a:lnTo>
                  <a:pt x="28191" y="990600"/>
                </a:lnTo>
                <a:lnTo>
                  <a:pt x="19654" y="1028700"/>
                </a:lnTo>
                <a:lnTo>
                  <a:pt x="12628" y="1054100"/>
                </a:lnTo>
                <a:lnTo>
                  <a:pt x="7131" y="1079500"/>
                </a:lnTo>
                <a:lnTo>
                  <a:pt x="3182" y="1104900"/>
                </a:lnTo>
                <a:lnTo>
                  <a:pt x="798" y="1143000"/>
                </a:lnTo>
                <a:lnTo>
                  <a:pt x="0" y="1168400"/>
                </a:lnTo>
                <a:lnTo>
                  <a:pt x="798" y="1193800"/>
                </a:lnTo>
                <a:lnTo>
                  <a:pt x="3182" y="1231900"/>
                </a:lnTo>
                <a:lnTo>
                  <a:pt x="7131" y="1257300"/>
                </a:lnTo>
                <a:lnTo>
                  <a:pt x="12628" y="1282700"/>
                </a:lnTo>
                <a:lnTo>
                  <a:pt x="19654" y="1320800"/>
                </a:lnTo>
                <a:lnTo>
                  <a:pt x="28191" y="1346200"/>
                </a:lnTo>
                <a:lnTo>
                  <a:pt x="38219" y="1371600"/>
                </a:lnTo>
                <a:lnTo>
                  <a:pt x="49720" y="1397000"/>
                </a:lnTo>
                <a:lnTo>
                  <a:pt x="62675" y="1422400"/>
                </a:lnTo>
                <a:lnTo>
                  <a:pt x="77067" y="1460500"/>
                </a:lnTo>
                <a:lnTo>
                  <a:pt x="110082" y="1511300"/>
                </a:lnTo>
                <a:lnTo>
                  <a:pt x="148618" y="1562100"/>
                </a:lnTo>
                <a:lnTo>
                  <a:pt x="192524" y="1612900"/>
                </a:lnTo>
                <a:lnTo>
                  <a:pt x="241653" y="1663700"/>
                </a:lnTo>
                <a:lnTo>
                  <a:pt x="295854" y="1714500"/>
                </a:lnTo>
                <a:lnTo>
                  <a:pt x="324810" y="1739900"/>
                </a:lnTo>
                <a:lnTo>
                  <a:pt x="354979" y="1765300"/>
                </a:lnTo>
                <a:lnTo>
                  <a:pt x="386341" y="1790700"/>
                </a:lnTo>
                <a:lnTo>
                  <a:pt x="418879" y="1803400"/>
                </a:lnTo>
                <a:lnTo>
                  <a:pt x="452573" y="1828800"/>
                </a:lnTo>
                <a:lnTo>
                  <a:pt x="487404" y="1854200"/>
                </a:lnTo>
                <a:lnTo>
                  <a:pt x="523355" y="1879600"/>
                </a:lnTo>
                <a:lnTo>
                  <a:pt x="560407" y="1892300"/>
                </a:lnTo>
                <a:lnTo>
                  <a:pt x="598541" y="1917700"/>
                </a:lnTo>
                <a:lnTo>
                  <a:pt x="637738" y="1943100"/>
                </a:lnTo>
                <a:lnTo>
                  <a:pt x="677980" y="1955800"/>
                </a:lnTo>
                <a:lnTo>
                  <a:pt x="719248" y="1981200"/>
                </a:lnTo>
                <a:lnTo>
                  <a:pt x="761523" y="1993900"/>
                </a:lnTo>
                <a:lnTo>
                  <a:pt x="804788" y="2019300"/>
                </a:lnTo>
                <a:lnTo>
                  <a:pt x="849022" y="2032000"/>
                </a:lnTo>
                <a:lnTo>
                  <a:pt x="894209" y="2057400"/>
                </a:lnTo>
                <a:lnTo>
                  <a:pt x="940328" y="2070100"/>
                </a:lnTo>
                <a:lnTo>
                  <a:pt x="987361" y="2095500"/>
                </a:lnTo>
                <a:lnTo>
                  <a:pt x="1133763" y="2133600"/>
                </a:lnTo>
                <a:lnTo>
                  <a:pt x="1184268" y="2159000"/>
                </a:lnTo>
                <a:lnTo>
                  <a:pt x="1287723" y="2184400"/>
                </a:lnTo>
                <a:lnTo>
                  <a:pt x="1616310" y="2260600"/>
                </a:lnTo>
                <a:lnTo>
                  <a:pt x="3583577" y="2260600"/>
                </a:lnTo>
                <a:lnTo>
                  <a:pt x="3912164" y="2184400"/>
                </a:lnTo>
                <a:lnTo>
                  <a:pt x="4015619" y="2159000"/>
                </a:lnTo>
                <a:lnTo>
                  <a:pt x="4066124" y="2133600"/>
                </a:lnTo>
                <a:lnTo>
                  <a:pt x="4212526" y="2095500"/>
                </a:lnTo>
                <a:lnTo>
                  <a:pt x="4259559" y="2070100"/>
                </a:lnTo>
                <a:lnTo>
                  <a:pt x="4305678" y="2057400"/>
                </a:lnTo>
                <a:lnTo>
                  <a:pt x="4350865" y="2032000"/>
                </a:lnTo>
                <a:lnTo>
                  <a:pt x="4395099" y="2019300"/>
                </a:lnTo>
                <a:lnTo>
                  <a:pt x="4438364" y="1993900"/>
                </a:lnTo>
                <a:lnTo>
                  <a:pt x="4480639" y="1981200"/>
                </a:lnTo>
                <a:lnTo>
                  <a:pt x="4521907" y="1955800"/>
                </a:lnTo>
                <a:lnTo>
                  <a:pt x="4562149" y="1943100"/>
                </a:lnTo>
                <a:lnTo>
                  <a:pt x="4601346" y="1917700"/>
                </a:lnTo>
                <a:lnTo>
                  <a:pt x="4639480" y="1892300"/>
                </a:lnTo>
                <a:lnTo>
                  <a:pt x="4676532" y="1879600"/>
                </a:lnTo>
                <a:lnTo>
                  <a:pt x="4712483" y="1854200"/>
                </a:lnTo>
                <a:lnTo>
                  <a:pt x="4747314" y="1828800"/>
                </a:lnTo>
                <a:lnTo>
                  <a:pt x="4781008" y="1803400"/>
                </a:lnTo>
                <a:lnTo>
                  <a:pt x="4813546" y="1790700"/>
                </a:lnTo>
                <a:lnTo>
                  <a:pt x="4844908" y="1765300"/>
                </a:lnTo>
                <a:lnTo>
                  <a:pt x="4875077" y="1739900"/>
                </a:lnTo>
                <a:lnTo>
                  <a:pt x="4904033" y="1714500"/>
                </a:lnTo>
                <a:lnTo>
                  <a:pt x="4958234" y="1663700"/>
                </a:lnTo>
                <a:lnTo>
                  <a:pt x="5007363" y="1612900"/>
                </a:lnTo>
                <a:lnTo>
                  <a:pt x="5051269" y="1562100"/>
                </a:lnTo>
                <a:lnTo>
                  <a:pt x="5089805" y="1511300"/>
                </a:lnTo>
                <a:lnTo>
                  <a:pt x="5122820" y="1460500"/>
                </a:lnTo>
                <a:lnTo>
                  <a:pt x="5137212" y="1422400"/>
                </a:lnTo>
                <a:lnTo>
                  <a:pt x="5150167" y="1397000"/>
                </a:lnTo>
                <a:lnTo>
                  <a:pt x="5161668" y="1371600"/>
                </a:lnTo>
                <a:lnTo>
                  <a:pt x="5171696" y="1346200"/>
                </a:lnTo>
                <a:lnTo>
                  <a:pt x="5180233" y="1320800"/>
                </a:lnTo>
                <a:lnTo>
                  <a:pt x="5187259" y="1282700"/>
                </a:lnTo>
                <a:lnTo>
                  <a:pt x="5192756" y="1257300"/>
                </a:lnTo>
                <a:lnTo>
                  <a:pt x="5196705" y="1231900"/>
                </a:lnTo>
                <a:lnTo>
                  <a:pt x="5199089" y="1193800"/>
                </a:lnTo>
                <a:lnTo>
                  <a:pt x="5199888" y="1168400"/>
                </a:lnTo>
                <a:lnTo>
                  <a:pt x="5199089" y="1143000"/>
                </a:lnTo>
                <a:lnTo>
                  <a:pt x="5196705" y="1104900"/>
                </a:lnTo>
                <a:lnTo>
                  <a:pt x="5192756" y="1079500"/>
                </a:lnTo>
                <a:lnTo>
                  <a:pt x="5187259" y="1054100"/>
                </a:lnTo>
                <a:lnTo>
                  <a:pt x="5180233" y="1028700"/>
                </a:lnTo>
                <a:lnTo>
                  <a:pt x="5171696" y="990600"/>
                </a:lnTo>
                <a:lnTo>
                  <a:pt x="5150167" y="939800"/>
                </a:lnTo>
                <a:lnTo>
                  <a:pt x="5122820" y="889000"/>
                </a:lnTo>
                <a:lnTo>
                  <a:pt x="5107012" y="863600"/>
                </a:lnTo>
                <a:lnTo>
                  <a:pt x="5089805" y="825500"/>
                </a:lnTo>
                <a:lnTo>
                  <a:pt x="5051269" y="774700"/>
                </a:lnTo>
                <a:lnTo>
                  <a:pt x="5007363" y="723900"/>
                </a:lnTo>
                <a:lnTo>
                  <a:pt x="4958234" y="673100"/>
                </a:lnTo>
                <a:lnTo>
                  <a:pt x="4904033" y="622300"/>
                </a:lnTo>
                <a:lnTo>
                  <a:pt x="4875077" y="596900"/>
                </a:lnTo>
                <a:lnTo>
                  <a:pt x="4844908" y="571500"/>
                </a:lnTo>
                <a:lnTo>
                  <a:pt x="4813546" y="558800"/>
                </a:lnTo>
                <a:lnTo>
                  <a:pt x="4781008" y="533400"/>
                </a:lnTo>
                <a:lnTo>
                  <a:pt x="4747314" y="508000"/>
                </a:lnTo>
                <a:lnTo>
                  <a:pt x="4712483" y="482600"/>
                </a:lnTo>
                <a:lnTo>
                  <a:pt x="4676532" y="457200"/>
                </a:lnTo>
                <a:lnTo>
                  <a:pt x="4639480" y="444500"/>
                </a:lnTo>
                <a:lnTo>
                  <a:pt x="4601346" y="419100"/>
                </a:lnTo>
                <a:lnTo>
                  <a:pt x="4562149" y="393700"/>
                </a:lnTo>
                <a:lnTo>
                  <a:pt x="4521907" y="381000"/>
                </a:lnTo>
                <a:lnTo>
                  <a:pt x="4480639" y="355600"/>
                </a:lnTo>
                <a:lnTo>
                  <a:pt x="4438364" y="342900"/>
                </a:lnTo>
                <a:lnTo>
                  <a:pt x="4395099" y="317500"/>
                </a:lnTo>
                <a:lnTo>
                  <a:pt x="4350865" y="304800"/>
                </a:lnTo>
                <a:lnTo>
                  <a:pt x="4305678" y="279400"/>
                </a:lnTo>
                <a:lnTo>
                  <a:pt x="4212526" y="254000"/>
                </a:lnTo>
                <a:lnTo>
                  <a:pt x="4164596" y="228600"/>
                </a:lnTo>
                <a:lnTo>
                  <a:pt x="4015619" y="190500"/>
                </a:lnTo>
                <a:lnTo>
                  <a:pt x="3964293" y="165100"/>
                </a:lnTo>
                <a:lnTo>
                  <a:pt x="3640131" y="88900"/>
                </a:lnTo>
                <a:close/>
              </a:path>
              <a:path w="5200015" h="2336800">
                <a:moveTo>
                  <a:pt x="3409956" y="50800"/>
                </a:moveTo>
                <a:lnTo>
                  <a:pt x="1789931" y="50800"/>
                </a:lnTo>
                <a:lnTo>
                  <a:pt x="1616310" y="88900"/>
                </a:lnTo>
                <a:lnTo>
                  <a:pt x="3583577" y="88900"/>
                </a:lnTo>
                <a:lnTo>
                  <a:pt x="3409956" y="50800"/>
                </a:lnTo>
                <a:close/>
              </a:path>
              <a:path w="5200015" h="2336800">
                <a:moveTo>
                  <a:pt x="3230787" y="25400"/>
                </a:moveTo>
                <a:lnTo>
                  <a:pt x="1969100" y="25400"/>
                </a:lnTo>
                <a:lnTo>
                  <a:pt x="1849063" y="50800"/>
                </a:lnTo>
                <a:lnTo>
                  <a:pt x="3350824" y="50800"/>
                </a:lnTo>
                <a:lnTo>
                  <a:pt x="3230787" y="25400"/>
                </a:lnTo>
                <a:close/>
              </a:path>
              <a:path w="5200015" h="2336800">
                <a:moveTo>
                  <a:pt x="3108507" y="12700"/>
                </a:moveTo>
                <a:lnTo>
                  <a:pt x="2091380" y="12700"/>
                </a:lnTo>
                <a:lnTo>
                  <a:pt x="2029969" y="25400"/>
                </a:lnTo>
                <a:lnTo>
                  <a:pt x="3169918" y="25400"/>
                </a:lnTo>
                <a:lnTo>
                  <a:pt x="3108507" y="12700"/>
                </a:lnTo>
                <a:close/>
              </a:path>
              <a:path w="5200015" h="2336800">
                <a:moveTo>
                  <a:pt x="2921208" y="0"/>
                </a:moveTo>
                <a:lnTo>
                  <a:pt x="2278679" y="0"/>
                </a:lnTo>
                <a:lnTo>
                  <a:pt x="2215754" y="12700"/>
                </a:lnTo>
                <a:lnTo>
                  <a:pt x="2984133" y="12700"/>
                </a:lnTo>
                <a:lnTo>
                  <a:pt x="2921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436" y="2170176"/>
            <a:ext cx="5200015" cy="2346960"/>
          </a:xfrm>
          <a:custGeom>
            <a:avLst/>
            <a:gdLst/>
            <a:ahLst/>
            <a:cxnLst/>
            <a:rect l="l" t="t" r="r" b="b"/>
            <a:pathLst>
              <a:path w="5200015" h="2346960">
                <a:moveTo>
                  <a:pt x="0" y="1173479"/>
                </a:moveTo>
                <a:lnTo>
                  <a:pt x="3182" y="1114912"/>
                </a:lnTo>
                <a:lnTo>
                  <a:pt x="12628" y="1057088"/>
                </a:lnTo>
                <a:lnTo>
                  <a:pt x="28191" y="1000074"/>
                </a:lnTo>
                <a:lnTo>
                  <a:pt x="49720" y="943938"/>
                </a:lnTo>
                <a:lnTo>
                  <a:pt x="77067" y="888747"/>
                </a:lnTo>
                <a:lnTo>
                  <a:pt x="110082" y="834568"/>
                </a:lnTo>
                <a:lnTo>
                  <a:pt x="148618" y="781468"/>
                </a:lnTo>
                <a:lnTo>
                  <a:pt x="192524" y="729515"/>
                </a:lnTo>
                <a:lnTo>
                  <a:pt x="241653" y="678776"/>
                </a:lnTo>
                <a:lnTo>
                  <a:pt x="295854" y="629318"/>
                </a:lnTo>
                <a:lnTo>
                  <a:pt x="354979" y="581208"/>
                </a:lnTo>
                <a:lnTo>
                  <a:pt x="386341" y="557680"/>
                </a:lnTo>
                <a:lnTo>
                  <a:pt x="418879" y="534514"/>
                </a:lnTo>
                <a:lnTo>
                  <a:pt x="452573" y="511718"/>
                </a:lnTo>
                <a:lnTo>
                  <a:pt x="487404" y="489302"/>
                </a:lnTo>
                <a:lnTo>
                  <a:pt x="523355" y="467273"/>
                </a:lnTo>
                <a:lnTo>
                  <a:pt x="560407" y="445640"/>
                </a:lnTo>
                <a:lnTo>
                  <a:pt x="598541" y="424412"/>
                </a:lnTo>
                <a:lnTo>
                  <a:pt x="637738" y="403596"/>
                </a:lnTo>
                <a:lnTo>
                  <a:pt x="677980" y="383201"/>
                </a:lnTo>
                <a:lnTo>
                  <a:pt x="719248" y="363236"/>
                </a:lnTo>
                <a:lnTo>
                  <a:pt x="761523" y="343709"/>
                </a:lnTo>
                <a:lnTo>
                  <a:pt x="804788" y="324628"/>
                </a:lnTo>
                <a:lnTo>
                  <a:pt x="849022" y="306002"/>
                </a:lnTo>
                <a:lnTo>
                  <a:pt x="894209" y="287839"/>
                </a:lnTo>
                <a:lnTo>
                  <a:pt x="940328" y="270148"/>
                </a:lnTo>
                <a:lnTo>
                  <a:pt x="987361" y="252936"/>
                </a:lnTo>
                <a:lnTo>
                  <a:pt x="1035291" y="236213"/>
                </a:lnTo>
                <a:lnTo>
                  <a:pt x="1084098" y="219987"/>
                </a:lnTo>
                <a:lnTo>
                  <a:pt x="1133763" y="204266"/>
                </a:lnTo>
                <a:lnTo>
                  <a:pt x="1184268" y="189058"/>
                </a:lnTo>
                <a:lnTo>
                  <a:pt x="1235594" y="174372"/>
                </a:lnTo>
                <a:lnTo>
                  <a:pt x="1287723" y="160217"/>
                </a:lnTo>
                <a:lnTo>
                  <a:pt x="1340636" y="146601"/>
                </a:lnTo>
                <a:lnTo>
                  <a:pt x="1394315" y="133531"/>
                </a:lnTo>
                <a:lnTo>
                  <a:pt x="1448740" y="121018"/>
                </a:lnTo>
                <a:lnTo>
                  <a:pt x="1503893" y="109068"/>
                </a:lnTo>
                <a:lnTo>
                  <a:pt x="1559756" y="97691"/>
                </a:lnTo>
                <a:lnTo>
                  <a:pt x="1616310" y="86894"/>
                </a:lnTo>
                <a:lnTo>
                  <a:pt x="1673536" y="76687"/>
                </a:lnTo>
                <a:lnTo>
                  <a:pt x="1731416" y="67077"/>
                </a:lnTo>
                <a:lnTo>
                  <a:pt x="1789931" y="58074"/>
                </a:lnTo>
                <a:lnTo>
                  <a:pt x="1849063" y="49685"/>
                </a:lnTo>
                <a:lnTo>
                  <a:pt x="1908792" y="41918"/>
                </a:lnTo>
                <a:lnTo>
                  <a:pt x="1969100" y="34783"/>
                </a:lnTo>
                <a:lnTo>
                  <a:pt x="2029969" y="28288"/>
                </a:lnTo>
                <a:lnTo>
                  <a:pt x="2091380" y="22440"/>
                </a:lnTo>
                <a:lnTo>
                  <a:pt x="2153315" y="17249"/>
                </a:lnTo>
                <a:lnTo>
                  <a:pt x="2215754" y="12723"/>
                </a:lnTo>
                <a:lnTo>
                  <a:pt x="2278679" y="8871"/>
                </a:lnTo>
                <a:lnTo>
                  <a:pt x="2342071" y="5699"/>
                </a:lnTo>
                <a:lnTo>
                  <a:pt x="2405913" y="3218"/>
                </a:lnTo>
                <a:lnTo>
                  <a:pt x="2470184" y="1436"/>
                </a:lnTo>
                <a:lnTo>
                  <a:pt x="2534867" y="360"/>
                </a:lnTo>
                <a:lnTo>
                  <a:pt x="2599944" y="0"/>
                </a:lnTo>
                <a:lnTo>
                  <a:pt x="2665020" y="360"/>
                </a:lnTo>
                <a:lnTo>
                  <a:pt x="2729703" y="1436"/>
                </a:lnTo>
                <a:lnTo>
                  <a:pt x="2793974" y="3218"/>
                </a:lnTo>
                <a:lnTo>
                  <a:pt x="2857816" y="5699"/>
                </a:lnTo>
                <a:lnTo>
                  <a:pt x="2921208" y="8871"/>
                </a:lnTo>
                <a:lnTo>
                  <a:pt x="2984133" y="12723"/>
                </a:lnTo>
                <a:lnTo>
                  <a:pt x="3046572" y="17249"/>
                </a:lnTo>
                <a:lnTo>
                  <a:pt x="3108507" y="22440"/>
                </a:lnTo>
                <a:lnTo>
                  <a:pt x="3169918" y="28288"/>
                </a:lnTo>
                <a:lnTo>
                  <a:pt x="3230787" y="34783"/>
                </a:lnTo>
                <a:lnTo>
                  <a:pt x="3291095" y="41918"/>
                </a:lnTo>
                <a:lnTo>
                  <a:pt x="3350824" y="49685"/>
                </a:lnTo>
                <a:lnTo>
                  <a:pt x="3409956" y="58074"/>
                </a:lnTo>
                <a:lnTo>
                  <a:pt x="3468471" y="67077"/>
                </a:lnTo>
                <a:lnTo>
                  <a:pt x="3526351" y="76687"/>
                </a:lnTo>
                <a:lnTo>
                  <a:pt x="3583577" y="86894"/>
                </a:lnTo>
                <a:lnTo>
                  <a:pt x="3640131" y="97691"/>
                </a:lnTo>
                <a:lnTo>
                  <a:pt x="3695994" y="109068"/>
                </a:lnTo>
                <a:lnTo>
                  <a:pt x="3751147" y="121018"/>
                </a:lnTo>
                <a:lnTo>
                  <a:pt x="3805572" y="133531"/>
                </a:lnTo>
                <a:lnTo>
                  <a:pt x="3859251" y="146601"/>
                </a:lnTo>
                <a:lnTo>
                  <a:pt x="3912164" y="160217"/>
                </a:lnTo>
                <a:lnTo>
                  <a:pt x="3964293" y="174372"/>
                </a:lnTo>
                <a:lnTo>
                  <a:pt x="4015619" y="189058"/>
                </a:lnTo>
                <a:lnTo>
                  <a:pt x="4066124" y="204266"/>
                </a:lnTo>
                <a:lnTo>
                  <a:pt x="4115789" y="219987"/>
                </a:lnTo>
                <a:lnTo>
                  <a:pt x="4164596" y="236213"/>
                </a:lnTo>
                <a:lnTo>
                  <a:pt x="4212526" y="252936"/>
                </a:lnTo>
                <a:lnTo>
                  <a:pt x="4259559" y="270148"/>
                </a:lnTo>
                <a:lnTo>
                  <a:pt x="4305678" y="287839"/>
                </a:lnTo>
                <a:lnTo>
                  <a:pt x="4350865" y="306002"/>
                </a:lnTo>
                <a:lnTo>
                  <a:pt x="4395099" y="324628"/>
                </a:lnTo>
                <a:lnTo>
                  <a:pt x="4438364" y="343709"/>
                </a:lnTo>
                <a:lnTo>
                  <a:pt x="4480639" y="363236"/>
                </a:lnTo>
                <a:lnTo>
                  <a:pt x="4521907" y="383201"/>
                </a:lnTo>
                <a:lnTo>
                  <a:pt x="4562149" y="403596"/>
                </a:lnTo>
                <a:lnTo>
                  <a:pt x="4601346" y="424412"/>
                </a:lnTo>
                <a:lnTo>
                  <a:pt x="4639480" y="445640"/>
                </a:lnTo>
                <a:lnTo>
                  <a:pt x="4676532" y="467273"/>
                </a:lnTo>
                <a:lnTo>
                  <a:pt x="4712483" y="489302"/>
                </a:lnTo>
                <a:lnTo>
                  <a:pt x="4747314" y="511718"/>
                </a:lnTo>
                <a:lnTo>
                  <a:pt x="4781008" y="534514"/>
                </a:lnTo>
                <a:lnTo>
                  <a:pt x="4813546" y="557680"/>
                </a:lnTo>
                <a:lnTo>
                  <a:pt x="4844908" y="581208"/>
                </a:lnTo>
                <a:lnTo>
                  <a:pt x="4875077" y="605090"/>
                </a:lnTo>
                <a:lnTo>
                  <a:pt x="4931759" y="653883"/>
                </a:lnTo>
                <a:lnTo>
                  <a:pt x="4983442" y="703990"/>
                </a:lnTo>
                <a:lnTo>
                  <a:pt x="5029978" y="755344"/>
                </a:lnTo>
                <a:lnTo>
                  <a:pt x="5071217" y="807879"/>
                </a:lnTo>
                <a:lnTo>
                  <a:pt x="5107012" y="861527"/>
                </a:lnTo>
                <a:lnTo>
                  <a:pt x="5137212" y="916220"/>
                </a:lnTo>
                <a:lnTo>
                  <a:pt x="5161668" y="971892"/>
                </a:lnTo>
                <a:lnTo>
                  <a:pt x="5180233" y="1028476"/>
                </a:lnTo>
                <a:lnTo>
                  <a:pt x="5192756" y="1085903"/>
                </a:lnTo>
                <a:lnTo>
                  <a:pt x="5199089" y="1144107"/>
                </a:lnTo>
                <a:lnTo>
                  <a:pt x="5199888" y="1173479"/>
                </a:lnTo>
                <a:lnTo>
                  <a:pt x="5199089" y="1202852"/>
                </a:lnTo>
                <a:lnTo>
                  <a:pt x="5192756" y="1261056"/>
                </a:lnTo>
                <a:lnTo>
                  <a:pt x="5180233" y="1318483"/>
                </a:lnTo>
                <a:lnTo>
                  <a:pt x="5161668" y="1375067"/>
                </a:lnTo>
                <a:lnTo>
                  <a:pt x="5137212" y="1430739"/>
                </a:lnTo>
                <a:lnTo>
                  <a:pt x="5107012" y="1485432"/>
                </a:lnTo>
                <a:lnTo>
                  <a:pt x="5071217" y="1539080"/>
                </a:lnTo>
                <a:lnTo>
                  <a:pt x="5029978" y="1591615"/>
                </a:lnTo>
                <a:lnTo>
                  <a:pt x="4983442" y="1642969"/>
                </a:lnTo>
                <a:lnTo>
                  <a:pt x="4931759" y="1693076"/>
                </a:lnTo>
                <a:lnTo>
                  <a:pt x="4875077" y="1741869"/>
                </a:lnTo>
                <a:lnTo>
                  <a:pt x="4844908" y="1765751"/>
                </a:lnTo>
                <a:lnTo>
                  <a:pt x="4813546" y="1789279"/>
                </a:lnTo>
                <a:lnTo>
                  <a:pt x="4781008" y="1812445"/>
                </a:lnTo>
                <a:lnTo>
                  <a:pt x="4747314" y="1835241"/>
                </a:lnTo>
                <a:lnTo>
                  <a:pt x="4712483" y="1857657"/>
                </a:lnTo>
                <a:lnTo>
                  <a:pt x="4676532" y="1879686"/>
                </a:lnTo>
                <a:lnTo>
                  <a:pt x="4639480" y="1901319"/>
                </a:lnTo>
                <a:lnTo>
                  <a:pt x="4601346" y="1922547"/>
                </a:lnTo>
                <a:lnTo>
                  <a:pt x="4562149" y="1943363"/>
                </a:lnTo>
                <a:lnTo>
                  <a:pt x="4521907" y="1963758"/>
                </a:lnTo>
                <a:lnTo>
                  <a:pt x="4480639" y="1983723"/>
                </a:lnTo>
                <a:lnTo>
                  <a:pt x="4438364" y="2003250"/>
                </a:lnTo>
                <a:lnTo>
                  <a:pt x="4395099" y="2022331"/>
                </a:lnTo>
                <a:lnTo>
                  <a:pt x="4350865" y="2040957"/>
                </a:lnTo>
                <a:lnTo>
                  <a:pt x="4305678" y="2059120"/>
                </a:lnTo>
                <a:lnTo>
                  <a:pt x="4259559" y="2076811"/>
                </a:lnTo>
                <a:lnTo>
                  <a:pt x="4212526" y="2094023"/>
                </a:lnTo>
                <a:lnTo>
                  <a:pt x="4164596" y="2110746"/>
                </a:lnTo>
                <a:lnTo>
                  <a:pt x="4115789" y="2126972"/>
                </a:lnTo>
                <a:lnTo>
                  <a:pt x="4066124" y="2142693"/>
                </a:lnTo>
                <a:lnTo>
                  <a:pt x="4015619" y="2157901"/>
                </a:lnTo>
                <a:lnTo>
                  <a:pt x="3964293" y="2172587"/>
                </a:lnTo>
                <a:lnTo>
                  <a:pt x="3912164" y="2186742"/>
                </a:lnTo>
                <a:lnTo>
                  <a:pt x="3859251" y="2200358"/>
                </a:lnTo>
                <a:lnTo>
                  <a:pt x="3805572" y="2213428"/>
                </a:lnTo>
                <a:lnTo>
                  <a:pt x="3751147" y="2225941"/>
                </a:lnTo>
                <a:lnTo>
                  <a:pt x="3695994" y="2237891"/>
                </a:lnTo>
                <a:lnTo>
                  <a:pt x="3640131" y="2249268"/>
                </a:lnTo>
                <a:lnTo>
                  <a:pt x="3583577" y="2260065"/>
                </a:lnTo>
                <a:lnTo>
                  <a:pt x="3526351" y="2270272"/>
                </a:lnTo>
                <a:lnTo>
                  <a:pt x="3468471" y="2279882"/>
                </a:lnTo>
                <a:lnTo>
                  <a:pt x="3409956" y="2288885"/>
                </a:lnTo>
                <a:lnTo>
                  <a:pt x="3350824" y="2297274"/>
                </a:lnTo>
                <a:lnTo>
                  <a:pt x="3291095" y="2305041"/>
                </a:lnTo>
                <a:lnTo>
                  <a:pt x="3230787" y="2312176"/>
                </a:lnTo>
                <a:lnTo>
                  <a:pt x="3169918" y="2318671"/>
                </a:lnTo>
                <a:lnTo>
                  <a:pt x="3108507" y="2324519"/>
                </a:lnTo>
                <a:lnTo>
                  <a:pt x="3046572" y="2329710"/>
                </a:lnTo>
                <a:lnTo>
                  <a:pt x="2984133" y="2334236"/>
                </a:lnTo>
                <a:lnTo>
                  <a:pt x="2921208" y="2338088"/>
                </a:lnTo>
                <a:lnTo>
                  <a:pt x="2857816" y="2341260"/>
                </a:lnTo>
                <a:lnTo>
                  <a:pt x="2793974" y="2343741"/>
                </a:lnTo>
                <a:lnTo>
                  <a:pt x="2729703" y="2345523"/>
                </a:lnTo>
                <a:lnTo>
                  <a:pt x="2665020" y="2346599"/>
                </a:lnTo>
                <a:lnTo>
                  <a:pt x="2599944" y="2346960"/>
                </a:lnTo>
                <a:lnTo>
                  <a:pt x="2534867" y="2346599"/>
                </a:lnTo>
                <a:lnTo>
                  <a:pt x="2470184" y="2345523"/>
                </a:lnTo>
                <a:lnTo>
                  <a:pt x="2405913" y="2343741"/>
                </a:lnTo>
                <a:lnTo>
                  <a:pt x="2342071" y="2341260"/>
                </a:lnTo>
                <a:lnTo>
                  <a:pt x="2278679" y="2338088"/>
                </a:lnTo>
                <a:lnTo>
                  <a:pt x="2215754" y="2334236"/>
                </a:lnTo>
                <a:lnTo>
                  <a:pt x="2153315" y="2329710"/>
                </a:lnTo>
                <a:lnTo>
                  <a:pt x="2091380" y="2324519"/>
                </a:lnTo>
                <a:lnTo>
                  <a:pt x="2029969" y="2318671"/>
                </a:lnTo>
                <a:lnTo>
                  <a:pt x="1969100" y="2312176"/>
                </a:lnTo>
                <a:lnTo>
                  <a:pt x="1908792" y="2305041"/>
                </a:lnTo>
                <a:lnTo>
                  <a:pt x="1849063" y="2297274"/>
                </a:lnTo>
                <a:lnTo>
                  <a:pt x="1789931" y="2288885"/>
                </a:lnTo>
                <a:lnTo>
                  <a:pt x="1731416" y="2279882"/>
                </a:lnTo>
                <a:lnTo>
                  <a:pt x="1673536" y="2270272"/>
                </a:lnTo>
                <a:lnTo>
                  <a:pt x="1616310" y="2260065"/>
                </a:lnTo>
                <a:lnTo>
                  <a:pt x="1559756" y="2249268"/>
                </a:lnTo>
                <a:lnTo>
                  <a:pt x="1503893" y="2237891"/>
                </a:lnTo>
                <a:lnTo>
                  <a:pt x="1448740" y="2225941"/>
                </a:lnTo>
                <a:lnTo>
                  <a:pt x="1394315" y="2213428"/>
                </a:lnTo>
                <a:lnTo>
                  <a:pt x="1340636" y="2200358"/>
                </a:lnTo>
                <a:lnTo>
                  <a:pt x="1287723" y="2186742"/>
                </a:lnTo>
                <a:lnTo>
                  <a:pt x="1235594" y="2172587"/>
                </a:lnTo>
                <a:lnTo>
                  <a:pt x="1184268" y="2157901"/>
                </a:lnTo>
                <a:lnTo>
                  <a:pt x="1133763" y="2142693"/>
                </a:lnTo>
                <a:lnTo>
                  <a:pt x="1084098" y="2126972"/>
                </a:lnTo>
                <a:lnTo>
                  <a:pt x="1035291" y="2110746"/>
                </a:lnTo>
                <a:lnTo>
                  <a:pt x="987361" y="2094023"/>
                </a:lnTo>
                <a:lnTo>
                  <a:pt x="940328" y="2076811"/>
                </a:lnTo>
                <a:lnTo>
                  <a:pt x="894209" y="2059120"/>
                </a:lnTo>
                <a:lnTo>
                  <a:pt x="849022" y="2040957"/>
                </a:lnTo>
                <a:lnTo>
                  <a:pt x="804788" y="2022331"/>
                </a:lnTo>
                <a:lnTo>
                  <a:pt x="761523" y="2003250"/>
                </a:lnTo>
                <a:lnTo>
                  <a:pt x="719248" y="1983723"/>
                </a:lnTo>
                <a:lnTo>
                  <a:pt x="677980" y="1963758"/>
                </a:lnTo>
                <a:lnTo>
                  <a:pt x="637738" y="1943363"/>
                </a:lnTo>
                <a:lnTo>
                  <a:pt x="598541" y="1922547"/>
                </a:lnTo>
                <a:lnTo>
                  <a:pt x="560407" y="1901319"/>
                </a:lnTo>
                <a:lnTo>
                  <a:pt x="523355" y="1879686"/>
                </a:lnTo>
                <a:lnTo>
                  <a:pt x="487404" y="1857657"/>
                </a:lnTo>
                <a:lnTo>
                  <a:pt x="452573" y="1835241"/>
                </a:lnTo>
                <a:lnTo>
                  <a:pt x="418879" y="1812445"/>
                </a:lnTo>
                <a:lnTo>
                  <a:pt x="386341" y="1789279"/>
                </a:lnTo>
                <a:lnTo>
                  <a:pt x="354979" y="1765751"/>
                </a:lnTo>
                <a:lnTo>
                  <a:pt x="324810" y="1741869"/>
                </a:lnTo>
                <a:lnTo>
                  <a:pt x="268128" y="1693076"/>
                </a:lnTo>
                <a:lnTo>
                  <a:pt x="216445" y="1642969"/>
                </a:lnTo>
                <a:lnTo>
                  <a:pt x="169909" y="1591615"/>
                </a:lnTo>
                <a:lnTo>
                  <a:pt x="128670" y="1539080"/>
                </a:lnTo>
                <a:lnTo>
                  <a:pt x="92875" y="1485432"/>
                </a:lnTo>
                <a:lnTo>
                  <a:pt x="62675" y="1430739"/>
                </a:lnTo>
                <a:lnTo>
                  <a:pt x="38219" y="1375067"/>
                </a:lnTo>
                <a:lnTo>
                  <a:pt x="19654" y="1318483"/>
                </a:lnTo>
                <a:lnTo>
                  <a:pt x="7131" y="1261056"/>
                </a:lnTo>
                <a:lnTo>
                  <a:pt x="798" y="1202852"/>
                </a:lnTo>
                <a:lnTo>
                  <a:pt x="0" y="1173479"/>
                </a:lnTo>
                <a:close/>
              </a:path>
            </a:pathLst>
          </a:custGeom>
          <a:ln w="1523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7917" y="3014217"/>
            <a:ext cx="180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entury Gothic"/>
                <a:cs typeface="Century Gothic"/>
              </a:rPr>
              <a:t>Довіра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95" y="2211832"/>
            <a:ext cx="5684520" cy="2349500"/>
          </a:xfrm>
          <a:custGeom>
            <a:avLst/>
            <a:gdLst/>
            <a:ahLst/>
            <a:cxnLst/>
            <a:rect l="l" t="t" r="r" b="b"/>
            <a:pathLst>
              <a:path w="5684520" h="2349500">
                <a:moveTo>
                  <a:pt x="3296942" y="2336800"/>
                </a:moveTo>
                <a:lnTo>
                  <a:pt x="2387577" y="2336800"/>
                </a:lnTo>
                <a:lnTo>
                  <a:pt x="2451258" y="2349500"/>
                </a:lnTo>
                <a:lnTo>
                  <a:pt x="3233261" y="2349500"/>
                </a:lnTo>
                <a:lnTo>
                  <a:pt x="3296942" y="2336800"/>
                </a:lnTo>
                <a:close/>
              </a:path>
              <a:path w="5684520" h="2349500">
                <a:moveTo>
                  <a:pt x="3485111" y="2324100"/>
                </a:moveTo>
                <a:lnTo>
                  <a:pt x="2199408" y="2324100"/>
                </a:lnTo>
                <a:lnTo>
                  <a:pt x="2261636" y="2336800"/>
                </a:lnTo>
                <a:lnTo>
                  <a:pt x="3422883" y="2336800"/>
                </a:lnTo>
                <a:lnTo>
                  <a:pt x="3485111" y="2324100"/>
                </a:lnTo>
                <a:close/>
              </a:path>
              <a:path w="5684520" h="2349500">
                <a:moveTo>
                  <a:pt x="3607997" y="2311400"/>
                </a:moveTo>
                <a:lnTo>
                  <a:pt x="2076522" y="2311400"/>
                </a:lnTo>
                <a:lnTo>
                  <a:pt x="2137698" y="2324100"/>
                </a:lnTo>
                <a:lnTo>
                  <a:pt x="3546821" y="2324100"/>
                </a:lnTo>
                <a:lnTo>
                  <a:pt x="3607997" y="2311400"/>
                </a:lnTo>
                <a:close/>
              </a:path>
              <a:path w="5684520" h="2349500">
                <a:moveTo>
                  <a:pt x="3788162" y="2286000"/>
                </a:moveTo>
                <a:lnTo>
                  <a:pt x="1896357" y="2286000"/>
                </a:lnTo>
                <a:lnTo>
                  <a:pt x="2015895" y="2311400"/>
                </a:lnTo>
                <a:lnTo>
                  <a:pt x="3668624" y="2311400"/>
                </a:lnTo>
                <a:lnTo>
                  <a:pt x="3788162" y="2286000"/>
                </a:lnTo>
                <a:close/>
              </a:path>
              <a:path w="5684520" h="2349500">
                <a:moveTo>
                  <a:pt x="3962936" y="88900"/>
                </a:moveTo>
                <a:lnTo>
                  <a:pt x="1721583" y="88900"/>
                </a:lnTo>
                <a:lnTo>
                  <a:pt x="1389973" y="165100"/>
                </a:lnTo>
                <a:lnTo>
                  <a:pt x="1134001" y="228600"/>
                </a:lnTo>
                <a:lnTo>
                  <a:pt x="1085225" y="254000"/>
                </a:lnTo>
                <a:lnTo>
                  <a:pt x="990221" y="279400"/>
                </a:lnTo>
                <a:lnTo>
                  <a:pt x="944027" y="304800"/>
                </a:lnTo>
                <a:lnTo>
                  <a:pt x="854334" y="330200"/>
                </a:lnTo>
                <a:lnTo>
                  <a:pt x="810869" y="355600"/>
                </a:lnTo>
                <a:lnTo>
                  <a:pt x="768345" y="368300"/>
                </a:lnTo>
                <a:lnTo>
                  <a:pt x="726781" y="393700"/>
                </a:lnTo>
                <a:lnTo>
                  <a:pt x="686191" y="406400"/>
                </a:lnTo>
                <a:lnTo>
                  <a:pt x="646593" y="431800"/>
                </a:lnTo>
                <a:lnTo>
                  <a:pt x="608003" y="444500"/>
                </a:lnTo>
                <a:lnTo>
                  <a:pt x="570437" y="469900"/>
                </a:lnTo>
                <a:lnTo>
                  <a:pt x="533911" y="495300"/>
                </a:lnTo>
                <a:lnTo>
                  <a:pt x="498442" y="508000"/>
                </a:lnTo>
                <a:lnTo>
                  <a:pt x="464047" y="533400"/>
                </a:lnTo>
                <a:lnTo>
                  <a:pt x="430740" y="558800"/>
                </a:lnTo>
                <a:lnTo>
                  <a:pt x="398540" y="571500"/>
                </a:lnTo>
                <a:lnTo>
                  <a:pt x="367462" y="596900"/>
                </a:lnTo>
                <a:lnTo>
                  <a:pt x="337522" y="622300"/>
                </a:lnTo>
                <a:lnTo>
                  <a:pt x="308737" y="647700"/>
                </a:lnTo>
                <a:lnTo>
                  <a:pt x="281124" y="660400"/>
                </a:lnTo>
                <a:lnTo>
                  <a:pt x="229476" y="711200"/>
                </a:lnTo>
                <a:lnTo>
                  <a:pt x="182710" y="762000"/>
                </a:lnTo>
                <a:lnTo>
                  <a:pt x="140955" y="812800"/>
                </a:lnTo>
                <a:lnTo>
                  <a:pt x="104344" y="863600"/>
                </a:lnTo>
                <a:lnTo>
                  <a:pt x="73006" y="914400"/>
                </a:lnTo>
                <a:lnTo>
                  <a:pt x="47072" y="965200"/>
                </a:lnTo>
                <a:lnTo>
                  <a:pt x="26674" y="1016000"/>
                </a:lnTo>
                <a:lnTo>
                  <a:pt x="11942" y="1066800"/>
                </a:lnTo>
                <a:lnTo>
                  <a:pt x="3007" y="1117600"/>
                </a:lnTo>
                <a:lnTo>
                  <a:pt x="754" y="1155700"/>
                </a:lnTo>
                <a:lnTo>
                  <a:pt x="0" y="1181100"/>
                </a:lnTo>
                <a:lnTo>
                  <a:pt x="754" y="1206500"/>
                </a:lnTo>
                <a:lnTo>
                  <a:pt x="6742" y="1257300"/>
                </a:lnTo>
                <a:lnTo>
                  <a:pt x="18592" y="1308100"/>
                </a:lnTo>
                <a:lnTo>
                  <a:pt x="26674" y="1333500"/>
                </a:lnTo>
                <a:lnTo>
                  <a:pt x="36173" y="1371600"/>
                </a:lnTo>
                <a:lnTo>
                  <a:pt x="59355" y="1422400"/>
                </a:lnTo>
                <a:lnTo>
                  <a:pt x="88007" y="1473200"/>
                </a:lnTo>
                <a:lnTo>
                  <a:pt x="121998" y="1524000"/>
                </a:lnTo>
                <a:lnTo>
                  <a:pt x="161198" y="1574800"/>
                </a:lnTo>
                <a:lnTo>
                  <a:pt x="182710" y="1587500"/>
                </a:lnTo>
                <a:lnTo>
                  <a:pt x="205475" y="1612900"/>
                </a:lnTo>
                <a:lnTo>
                  <a:pt x="254698" y="1663700"/>
                </a:lnTo>
                <a:lnTo>
                  <a:pt x="308737" y="1714500"/>
                </a:lnTo>
                <a:lnTo>
                  <a:pt x="337522" y="1739900"/>
                </a:lnTo>
                <a:lnTo>
                  <a:pt x="367462" y="1752600"/>
                </a:lnTo>
                <a:lnTo>
                  <a:pt x="398540" y="1778000"/>
                </a:lnTo>
                <a:lnTo>
                  <a:pt x="430740" y="1803400"/>
                </a:lnTo>
                <a:lnTo>
                  <a:pt x="464047" y="1828800"/>
                </a:lnTo>
                <a:lnTo>
                  <a:pt x="498442" y="1841500"/>
                </a:lnTo>
                <a:lnTo>
                  <a:pt x="533911" y="1866900"/>
                </a:lnTo>
                <a:lnTo>
                  <a:pt x="570437" y="1879600"/>
                </a:lnTo>
                <a:lnTo>
                  <a:pt x="608003" y="1905000"/>
                </a:lnTo>
                <a:lnTo>
                  <a:pt x="646593" y="1930400"/>
                </a:lnTo>
                <a:lnTo>
                  <a:pt x="686191" y="1943100"/>
                </a:lnTo>
                <a:lnTo>
                  <a:pt x="726781" y="1968500"/>
                </a:lnTo>
                <a:lnTo>
                  <a:pt x="768345" y="1981200"/>
                </a:lnTo>
                <a:lnTo>
                  <a:pt x="810869" y="2006600"/>
                </a:lnTo>
                <a:lnTo>
                  <a:pt x="898726" y="2032000"/>
                </a:lnTo>
                <a:lnTo>
                  <a:pt x="944027" y="2057400"/>
                </a:lnTo>
                <a:lnTo>
                  <a:pt x="1037293" y="2082800"/>
                </a:lnTo>
                <a:lnTo>
                  <a:pt x="1085225" y="2108200"/>
                </a:lnTo>
                <a:lnTo>
                  <a:pt x="1183605" y="2133600"/>
                </a:lnTo>
                <a:lnTo>
                  <a:pt x="1443472" y="2197100"/>
                </a:lnTo>
                <a:lnTo>
                  <a:pt x="1837478" y="2286000"/>
                </a:lnTo>
                <a:lnTo>
                  <a:pt x="3847041" y="2286000"/>
                </a:lnTo>
                <a:lnTo>
                  <a:pt x="4241047" y="2197100"/>
                </a:lnTo>
                <a:lnTo>
                  <a:pt x="4500914" y="2133600"/>
                </a:lnTo>
                <a:lnTo>
                  <a:pt x="4599294" y="2108200"/>
                </a:lnTo>
                <a:lnTo>
                  <a:pt x="4647226" y="2082800"/>
                </a:lnTo>
                <a:lnTo>
                  <a:pt x="4740492" y="2057400"/>
                </a:lnTo>
                <a:lnTo>
                  <a:pt x="4785793" y="2032000"/>
                </a:lnTo>
                <a:lnTo>
                  <a:pt x="4873650" y="2006600"/>
                </a:lnTo>
                <a:lnTo>
                  <a:pt x="4916174" y="1981200"/>
                </a:lnTo>
                <a:lnTo>
                  <a:pt x="4957738" y="1968500"/>
                </a:lnTo>
                <a:lnTo>
                  <a:pt x="4998328" y="1943100"/>
                </a:lnTo>
                <a:lnTo>
                  <a:pt x="5037926" y="1930400"/>
                </a:lnTo>
                <a:lnTo>
                  <a:pt x="5076516" y="1905000"/>
                </a:lnTo>
                <a:lnTo>
                  <a:pt x="5114082" y="1879600"/>
                </a:lnTo>
                <a:lnTo>
                  <a:pt x="5150608" y="1866900"/>
                </a:lnTo>
                <a:lnTo>
                  <a:pt x="5186077" y="1841500"/>
                </a:lnTo>
                <a:lnTo>
                  <a:pt x="5220472" y="1828800"/>
                </a:lnTo>
                <a:lnTo>
                  <a:pt x="5253779" y="1803400"/>
                </a:lnTo>
                <a:lnTo>
                  <a:pt x="5285979" y="1778000"/>
                </a:lnTo>
                <a:lnTo>
                  <a:pt x="5317057" y="1752600"/>
                </a:lnTo>
                <a:lnTo>
                  <a:pt x="5346997" y="1739900"/>
                </a:lnTo>
                <a:lnTo>
                  <a:pt x="5375782" y="1714500"/>
                </a:lnTo>
                <a:lnTo>
                  <a:pt x="5429821" y="1663700"/>
                </a:lnTo>
                <a:lnTo>
                  <a:pt x="5479044" y="1612900"/>
                </a:lnTo>
                <a:lnTo>
                  <a:pt x="5501809" y="1587500"/>
                </a:lnTo>
                <a:lnTo>
                  <a:pt x="5523321" y="1574800"/>
                </a:lnTo>
                <a:lnTo>
                  <a:pt x="5562521" y="1524000"/>
                </a:lnTo>
                <a:lnTo>
                  <a:pt x="5596512" y="1473200"/>
                </a:lnTo>
                <a:lnTo>
                  <a:pt x="5625164" y="1422400"/>
                </a:lnTo>
                <a:lnTo>
                  <a:pt x="5648346" y="1371600"/>
                </a:lnTo>
                <a:lnTo>
                  <a:pt x="5657845" y="1333500"/>
                </a:lnTo>
                <a:lnTo>
                  <a:pt x="5665927" y="1308100"/>
                </a:lnTo>
                <a:lnTo>
                  <a:pt x="5677777" y="1257300"/>
                </a:lnTo>
                <a:lnTo>
                  <a:pt x="5683765" y="1206500"/>
                </a:lnTo>
                <a:lnTo>
                  <a:pt x="5684520" y="1181100"/>
                </a:lnTo>
                <a:lnTo>
                  <a:pt x="5683765" y="1155700"/>
                </a:lnTo>
                <a:lnTo>
                  <a:pt x="5681512" y="1117600"/>
                </a:lnTo>
                <a:lnTo>
                  <a:pt x="5672577" y="1066800"/>
                </a:lnTo>
                <a:lnTo>
                  <a:pt x="5657845" y="1016000"/>
                </a:lnTo>
                <a:lnTo>
                  <a:pt x="5637447" y="965200"/>
                </a:lnTo>
                <a:lnTo>
                  <a:pt x="5611513" y="914400"/>
                </a:lnTo>
                <a:lnTo>
                  <a:pt x="5580175" y="863600"/>
                </a:lnTo>
                <a:lnTo>
                  <a:pt x="5543564" y="812800"/>
                </a:lnTo>
                <a:lnTo>
                  <a:pt x="5501809" y="762000"/>
                </a:lnTo>
                <a:lnTo>
                  <a:pt x="5455043" y="711200"/>
                </a:lnTo>
                <a:lnTo>
                  <a:pt x="5403395" y="660400"/>
                </a:lnTo>
                <a:lnTo>
                  <a:pt x="5375782" y="647700"/>
                </a:lnTo>
                <a:lnTo>
                  <a:pt x="5346997" y="622300"/>
                </a:lnTo>
                <a:lnTo>
                  <a:pt x="5317057" y="596900"/>
                </a:lnTo>
                <a:lnTo>
                  <a:pt x="5285979" y="571500"/>
                </a:lnTo>
                <a:lnTo>
                  <a:pt x="5253779" y="558800"/>
                </a:lnTo>
                <a:lnTo>
                  <a:pt x="5220472" y="533400"/>
                </a:lnTo>
                <a:lnTo>
                  <a:pt x="5186077" y="508000"/>
                </a:lnTo>
                <a:lnTo>
                  <a:pt x="5150608" y="495300"/>
                </a:lnTo>
                <a:lnTo>
                  <a:pt x="5114082" y="469900"/>
                </a:lnTo>
                <a:lnTo>
                  <a:pt x="5076516" y="444500"/>
                </a:lnTo>
                <a:lnTo>
                  <a:pt x="5037926" y="431800"/>
                </a:lnTo>
                <a:lnTo>
                  <a:pt x="4998328" y="406400"/>
                </a:lnTo>
                <a:lnTo>
                  <a:pt x="4957738" y="393700"/>
                </a:lnTo>
                <a:lnTo>
                  <a:pt x="4916174" y="368300"/>
                </a:lnTo>
                <a:lnTo>
                  <a:pt x="4873650" y="355600"/>
                </a:lnTo>
                <a:lnTo>
                  <a:pt x="4830185" y="330200"/>
                </a:lnTo>
                <a:lnTo>
                  <a:pt x="4740492" y="304800"/>
                </a:lnTo>
                <a:lnTo>
                  <a:pt x="4694298" y="279400"/>
                </a:lnTo>
                <a:lnTo>
                  <a:pt x="4599294" y="254000"/>
                </a:lnTo>
                <a:lnTo>
                  <a:pt x="4550518" y="228600"/>
                </a:lnTo>
                <a:lnTo>
                  <a:pt x="4294546" y="165100"/>
                </a:lnTo>
                <a:lnTo>
                  <a:pt x="3962936" y="88900"/>
                </a:lnTo>
                <a:close/>
              </a:path>
              <a:path w="5684520" h="2349500">
                <a:moveTo>
                  <a:pt x="3728684" y="50800"/>
                </a:moveTo>
                <a:lnTo>
                  <a:pt x="1955835" y="50800"/>
                </a:lnTo>
                <a:lnTo>
                  <a:pt x="1779215" y="88900"/>
                </a:lnTo>
                <a:lnTo>
                  <a:pt x="3905304" y="88900"/>
                </a:lnTo>
                <a:lnTo>
                  <a:pt x="3728684" y="50800"/>
                </a:lnTo>
                <a:close/>
              </a:path>
              <a:path w="5684520" h="2349500">
                <a:moveTo>
                  <a:pt x="3607997" y="38100"/>
                </a:moveTo>
                <a:lnTo>
                  <a:pt x="2076522" y="38100"/>
                </a:lnTo>
                <a:lnTo>
                  <a:pt x="2015895" y="50800"/>
                </a:lnTo>
                <a:lnTo>
                  <a:pt x="3668624" y="50800"/>
                </a:lnTo>
                <a:lnTo>
                  <a:pt x="3607997" y="38100"/>
                </a:lnTo>
                <a:close/>
              </a:path>
              <a:path w="5684520" h="2349500">
                <a:moveTo>
                  <a:pt x="3485111" y="25400"/>
                </a:moveTo>
                <a:lnTo>
                  <a:pt x="2199408" y="25400"/>
                </a:lnTo>
                <a:lnTo>
                  <a:pt x="2137698" y="38100"/>
                </a:lnTo>
                <a:lnTo>
                  <a:pt x="3546821" y="38100"/>
                </a:lnTo>
                <a:lnTo>
                  <a:pt x="3485111" y="25400"/>
                </a:lnTo>
                <a:close/>
              </a:path>
              <a:path w="5684520" h="2349500">
                <a:moveTo>
                  <a:pt x="3360155" y="12700"/>
                </a:moveTo>
                <a:lnTo>
                  <a:pt x="2324364" y="12700"/>
                </a:lnTo>
                <a:lnTo>
                  <a:pt x="2261636" y="25400"/>
                </a:lnTo>
                <a:lnTo>
                  <a:pt x="3422883" y="25400"/>
                </a:lnTo>
                <a:lnTo>
                  <a:pt x="3360155" y="12700"/>
                </a:lnTo>
                <a:close/>
              </a:path>
              <a:path w="5684520" h="2349500">
                <a:moveTo>
                  <a:pt x="3169128" y="0"/>
                </a:moveTo>
                <a:lnTo>
                  <a:pt x="2515391" y="0"/>
                </a:lnTo>
                <a:lnTo>
                  <a:pt x="2451258" y="12700"/>
                </a:lnTo>
                <a:lnTo>
                  <a:pt x="3233261" y="12700"/>
                </a:lnTo>
                <a:lnTo>
                  <a:pt x="3169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395" y="2203704"/>
            <a:ext cx="5684520" cy="2357755"/>
          </a:xfrm>
          <a:custGeom>
            <a:avLst/>
            <a:gdLst/>
            <a:ahLst/>
            <a:cxnLst/>
            <a:rect l="l" t="t" r="r" b="b"/>
            <a:pathLst>
              <a:path w="5684520" h="2357754">
                <a:moveTo>
                  <a:pt x="0" y="1178814"/>
                </a:moveTo>
                <a:lnTo>
                  <a:pt x="3007" y="1124102"/>
                </a:lnTo>
                <a:lnTo>
                  <a:pt x="11942" y="1070030"/>
                </a:lnTo>
                <a:lnTo>
                  <a:pt x="26674" y="1016654"/>
                </a:lnTo>
                <a:lnTo>
                  <a:pt x="47072" y="964027"/>
                </a:lnTo>
                <a:lnTo>
                  <a:pt x="73006" y="912204"/>
                </a:lnTo>
                <a:lnTo>
                  <a:pt x="104344" y="861239"/>
                </a:lnTo>
                <a:lnTo>
                  <a:pt x="140955" y="811185"/>
                </a:lnTo>
                <a:lnTo>
                  <a:pt x="182710" y="762098"/>
                </a:lnTo>
                <a:lnTo>
                  <a:pt x="229476" y="714032"/>
                </a:lnTo>
                <a:lnTo>
                  <a:pt x="281124" y="667040"/>
                </a:lnTo>
                <a:lnTo>
                  <a:pt x="337522" y="621178"/>
                </a:lnTo>
                <a:lnTo>
                  <a:pt x="398540" y="576499"/>
                </a:lnTo>
                <a:lnTo>
                  <a:pt x="430740" y="554620"/>
                </a:lnTo>
                <a:lnTo>
                  <a:pt x="464047" y="533058"/>
                </a:lnTo>
                <a:lnTo>
                  <a:pt x="498442" y="511818"/>
                </a:lnTo>
                <a:lnTo>
                  <a:pt x="533911" y="490908"/>
                </a:lnTo>
                <a:lnTo>
                  <a:pt x="570437" y="470335"/>
                </a:lnTo>
                <a:lnTo>
                  <a:pt x="608003" y="450105"/>
                </a:lnTo>
                <a:lnTo>
                  <a:pt x="646593" y="430225"/>
                </a:lnTo>
                <a:lnTo>
                  <a:pt x="686191" y="410702"/>
                </a:lnTo>
                <a:lnTo>
                  <a:pt x="726781" y="391543"/>
                </a:lnTo>
                <a:lnTo>
                  <a:pt x="768345" y="372754"/>
                </a:lnTo>
                <a:lnTo>
                  <a:pt x="810869" y="354343"/>
                </a:lnTo>
                <a:lnTo>
                  <a:pt x="854334" y="336315"/>
                </a:lnTo>
                <a:lnTo>
                  <a:pt x="898726" y="318679"/>
                </a:lnTo>
                <a:lnTo>
                  <a:pt x="944027" y="301440"/>
                </a:lnTo>
                <a:lnTo>
                  <a:pt x="990221" y="284605"/>
                </a:lnTo>
                <a:lnTo>
                  <a:pt x="1037293" y="268182"/>
                </a:lnTo>
                <a:lnTo>
                  <a:pt x="1085225" y="252176"/>
                </a:lnTo>
                <a:lnTo>
                  <a:pt x="1134001" y="236595"/>
                </a:lnTo>
                <a:lnTo>
                  <a:pt x="1183605" y="221446"/>
                </a:lnTo>
                <a:lnTo>
                  <a:pt x="1234021" y="206735"/>
                </a:lnTo>
                <a:lnTo>
                  <a:pt x="1285231" y="192469"/>
                </a:lnTo>
                <a:lnTo>
                  <a:pt x="1337221" y="178655"/>
                </a:lnTo>
                <a:lnTo>
                  <a:pt x="1389973" y="165300"/>
                </a:lnTo>
                <a:lnTo>
                  <a:pt x="1443472" y="152410"/>
                </a:lnTo>
                <a:lnTo>
                  <a:pt x="1497700" y="139992"/>
                </a:lnTo>
                <a:lnTo>
                  <a:pt x="1552641" y="128053"/>
                </a:lnTo>
                <a:lnTo>
                  <a:pt x="1608280" y="116600"/>
                </a:lnTo>
                <a:lnTo>
                  <a:pt x="1664599" y="105640"/>
                </a:lnTo>
                <a:lnTo>
                  <a:pt x="1721583" y="95178"/>
                </a:lnTo>
                <a:lnTo>
                  <a:pt x="1779215" y="85224"/>
                </a:lnTo>
                <a:lnTo>
                  <a:pt x="1837478" y="75781"/>
                </a:lnTo>
                <a:lnTo>
                  <a:pt x="1896357" y="66859"/>
                </a:lnTo>
                <a:lnTo>
                  <a:pt x="1955835" y="58463"/>
                </a:lnTo>
                <a:lnTo>
                  <a:pt x="2015895" y="50601"/>
                </a:lnTo>
                <a:lnTo>
                  <a:pt x="2076522" y="43278"/>
                </a:lnTo>
                <a:lnTo>
                  <a:pt x="2137698" y="36502"/>
                </a:lnTo>
                <a:lnTo>
                  <a:pt x="2199408" y="30280"/>
                </a:lnTo>
                <a:lnTo>
                  <a:pt x="2261636" y="24618"/>
                </a:lnTo>
                <a:lnTo>
                  <a:pt x="2324364" y="19524"/>
                </a:lnTo>
                <a:lnTo>
                  <a:pt x="2387577" y="15003"/>
                </a:lnTo>
                <a:lnTo>
                  <a:pt x="2451258" y="11063"/>
                </a:lnTo>
                <a:lnTo>
                  <a:pt x="2515391" y="7711"/>
                </a:lnTo>
                <a:lnTo>
                  <a:pt x="2579959" y="4953"/>
                </a:lnTo>
                <a:lnTo>
                  <a:pt x="2644946" y="2796"/>
                </a:lnTo>
                <a:lnTo>
                  <a:pt x="2710336" y="1247"/>
                </a:lnTo>
                <a:lnTo>
                  <a:pt x="2776113" y="312"/>
                </a:lnTo>
                <a:lnTo>
                  <a:pt x="2842260" y="0"/>
                </a:lnTo>
                <a:lnTo>
                  <a:pt x="2908406" y="312"/>
                </a:lnTo>
                <a:lnTo>
                  <a:pt x="2974183" y="1247"/>
                </a:lnTo>
                <a:lnTo>
                  <a:pt x="3039573" y="2796"/>
                </a:lnTo>
                <a:lnTo>
                  <a:pt x="3104560" y="4953"/>
                </a:lnTo>
                <a:lnTo>
                  <a:pt x="3169128" y="7711"/>
                </a:lnTo>
                <a:lnTo>
                  <a:pt x="3233261" y="11063"/>
                </a:lnTo>
                <a:lnTo>
                  <a:pt x="3296942" y="15003"/>
                </a:lnTo>
                <a:lnTo>
                  <a:pt x="3360155" y="19524"/>
                </a:lnTo>
                <a:lnTo>
                  <a:pt x="3422883" y="24618"/>
                </a:lnTo>
                <a:lnTo>
                  <a:pt x="3485111" y="30280"/>
                </a:lnTo>
                <a:lnTo>
                  <a:pt x="3546821" y="36502"/>
                </a:lnTo>
                <a:lnTo>
                  <a:pt x="3607997" y="43278"/>
                </a:lnTo>
                <a:lnTo>
                  <a:pt x="3668624" y="50601"/>
                </a:lnTo>
                <a:lnTo>
                  <a:pt x="3728684" y="58463"/>
                </a:lnTo>
                <a:lnTo>
                  <a:pt x="3788162" y="66859"/>
                </a:lnTo>
                <a:lnTo>
                  <a:pt x="3847041" y="75781"/>
                </a:lnTo>
                <a:lnTo>
                  <a:pt x="3905304" y="85224"/>
                </a:lnTo>
                <a:lnTo>
                  <a:pt x="3962936" y="95178"/>
                </a:lnTo>
                <a:lnTo>
                  <a:pt x="4019920" y="105640"/>
                </a:lnTo>
                <a:lnTo>
                  <a:pt x="4076239" y="116600"/>
                </a:lnTo>
                <a:lnTo>
                  <a:pt x="4131878" y="128053"/>
                </a:lnTo>
                <a:lnTo>
                  <a:pt x="4186819" y="139992"/>
                </a:lnTo>
                <a:lnTo>
                  <a:pt x="4241047" y="152410"/>
                </a:lnTo>
                <a:lnTo>
                  <a:pt x="4294546" y="165300"/>
                </a:lnTo>
                <a:lnTo>
                  <a:pt x="4347298" y="178655"/>
                </a:lnTo>
                <a:lnTo>
                  <a:pt x="4399288" y="192469"/>
                </a:lnTo>
                <a:lnTo>
                  <a:pt x="4450498" y="206735"/>
                </a:lnTo>
                <a:lnTo>
                  <a:pt x="4500914" y="221446"/>
                </a:lnTo>
                <a:lnTo>
                  <a:pt x="4550518" y="236595"/>
                </a:lnTo>
                <a:lnTo>
                  <a:pt x="4599294" y="252176"/>
                </a:lnTo>
                <a:lnTo>
                  <a:pt x="4647226" y="268182"/>
                </a:lnTo>
                <a:lnTo>
                  <a:pt x="4694298" y="284605"/>
                </a:lnTo>
                <a:lnTo>
                  <a:pt x="4740492" y="301440"/>
                </a:lnTo>
                <a:lnTo>
                  <a:pt x="4785793" y="318679"/>
                </a:lnTo>
                <a:lnTo>
                  <a:pt x="4830185" y="336315"/>
                </a:lnTo>
                <a:lnTo>
                  <a:pt x="4873650" y="354343"/>
                </a:lnTo>
                <a:lnTo>
                  <a:pt x="4916174" y="372754"/>
                </a:lnTo>
                <a:lnTo>
                  <a:pt x="4957738" y="391543"/>
                </a:lnTo>
                <a:lnTo>
                  <a:pt x="4998328" y="410702"/>
                </a:lnTo>
                <a:lnTo>
                  <a:pt x="5037926" y="430225"/>
                </a:lnTo>
                <a:lnTo>
                  <a:pt x="5076516" y="450105"/>
                </a:lnTo>
                <a:lnTo>
                  <a:pt x="5114082" y="470335"/>
                </a:lnTo>
                <a:lnTo>
                  <a:pt x="5150608" y="490908"/>
                </a:lnTo>
                <a:lnTo>
                  <a:pt x="5186077" y="511818"/>
                </a:lnTo>
                <a:lnTo>
                  <a:pt x="5220472" y="533058"/>
                </a:lnTo>
                <a:lnTo>
                  <a:pt x="5253779" y="554620"/>
                </a:lnTo>
                <a:lnTo>
                  <a:pt x="5285979" y="576499"/>
                </a:lnTo>
                <a:lnTo>
                  <a:pt x="5317057" y="598687"/>
                </a:lnTo>
                <a:lnTo>
                  <a:pt x="5375782" y="643964"/>
                </a:lnTo>
                <a:lnTo>
                  <a:pt x="5429821" y="690398"/>
                </a:lnTo>
                <a:lnTo>
                  <a:pt x="5479044" y="737934"/>
                </a:lnTo>
                <a:lnTo>
                  <a:pt x="5523321" y="786517"/>
                </a:lnTo>
                <a:lnTo>
                  <a:pt x="5562521" y="836094"/>
                </a:lnTo>
                <a:lnTo>
                  <a:pt x="5596512" y="886611"/>
                </a:lnTo>
                <a:lnTo>
                  <a:pt x="5625164" y="938012"/>
                </a:lnTo>
                <a:lnTo>
                  <a:pt x="5648346" y="990244"/>
                </a:lnTo>
                <a:lnTo>
                  <a:pt x="5665927" y="1043252"/>
                </a:lnTo>
                <a:lnTo>
                  <a:pt x="5677777" y="1096982"/>
                </a:lnTo>
                <a:lnTo>
                  <a:pt x="5683765" y="1151381"/>
                </a:lnTo>
                <a:lnTo>
                  <a:pt x="5684520" y="1178814"/>
                </a:lnTo>
                <a:lnTo>
                  <a:pt x="5683765" y="1206246"/>
                </a:lnTo>
                <a:lnTo>
                  <a:pt x="5677777" y="1260645"/>
                </a:lnTo>
                <a:lnTo>
                  <a:pt x="5665927" y="1314375"/>
                </a:lnTo>
                <a:lnTo>
                  <a:pt x="5648346" y="1367383"/>
                </a:lnTo>
                <a:lnTo>
                  <a:pt x="5625164" y="1419615"/>
                </a:lnTo>
                <a:lnTo>
                  <a:pt x="5596512" y="1471016"/>
                </a:lnTo>
                <a:lnTo>
                  <a:pt x="5562521" y="1521533"/>
                </a:lnTo>
                <a:lnTo>
                  <a:pt x="5523321" y="1571110"/>
                </a:lnTo>
                <a:lnTo>
                  <a:pt x="5479044" y="1619693"/>
                </a:lnTo>
                <a:lnTo>
                  <a:pt x="5429821" y="1667229"/>
                </a:lnTo>
                <a:lnTo>
                  <a:pt x="5375782" y="1713663"/>
                </a:lnTo>
                <a:lnTo>
                  <a:pt x="5317057" y="1758940"/>
                </a:lnTo>
                <a:lnTo>
                  <a:pt x="5285979" y="1781128"/>
                </a:lnTo>
                <a:lnTo>
                  <a:pt x="5253779" y="1803007"/>
                </a:lnTo>
                <a:lnTo>
                  <a:pt x="5220472" y="1824569"/>
                </a:lnTo>
                <a:lnTo>
                  <a:pt x="5186077" y="1845809"/>
                </a:lnTo>
                <a:lnTo>
                  <a:pt x="5150608" y="1866719"/>
                </a:lnTo>
                <a:lnTo>
                  <a:pt x="5114082" y="1887292"/>
                </a:lnTo>
                <a:lnTo>
                  <a:pt x="5076516" y="1907522"/>
                </a:lnTo>
                <a:lnTo>
                  <a:pt x="5037926" y="1927402"/>
                </a:lnTo>
                <a:lnTo>
                  <a:pt x="4998328" y="1946925"/>
                </a:lnTo>
                <a:lnTo>
                  <a:pt x="4957738" y="1966084"/>
                </a:lnTo>
                <a:lnTo>
                  <a:pt x="4916174" y="1984873"/>
                </a:lnTo>
                <a:lnTo>
                  <a:pt x="4873650" y="2003284"/>
                </a:lnTo>
                <a:lnTo>
                  <a:pt x="4830185" y="2021312"/>
                </a:lnTo>
                <a:lnTo>
                  <a:pt x="4785793" y="2038948"/>
                </a:lnTo>
                <a:lnTo>
                  <a:pt x="4740492" y="2056187"/>
                </a:lnTo>
                <a:lnTo>
                  <a:pt x="4694298" y="2073022"/>
                </a:lnTo>
                <a:lnTo>
                  <a:pt x="4647226" y="2089445"/>
                </a:lnTo>
                <a:lnTo>
                  <a:pt x="4599294" y="2105451"/>
                </a:lnTo>
                <a:lnTo>
                  <a:pt x="4550518" y="2121032"/>
                </a:lnTo>
                <a:lnTo>
                  <a:pt x="4500914" y="2136181"/>
                </a:lnTo>
                <a:lnTo>
                  <a:pt x="4450498" y="2150892"/>
                </a:lnTo>
                <a:lnTo>
                  <a:pt x="4399288" y="2165158"/>
                </a:lnTo>
                <a:lnTo>
                  <a:pt x="4347298" y="2178972"/>
                </a:lnTo>
                <a:lnTo>
                  <a:pt x="4294546" y="2192327"/>
                </a:lnTo>
                <a:lnTo>
                  <a:pt x="4241047" y="2205217"/>
                </a:lnTo>
                <a:lnTo>
                  <a:pt x="4186819" y="2217635"/>
                </a:lnTo>
                <a:lnTo>
                  <a:pt x="4131878" y="2229574"/>
                </a:lnTo>
                <a:lnTo>
                  <a:pt x="4076239" y="2241027"/>
                </a:lnTo>
                <a:lnTo>
                  <a:pt x="4019920" y="2251987"/>
                </a:lnTo>
                <a:lnTo>
                  <a:pt x="3962936" y="2262449"/>
                </a:lnTo>
                <a:lnTo>
                  <a:pt x="3905304" y="2272403"/>
                </a:lnTo>
                <a:lnTo>
                  <a:pt x="3847041" y="2281846"/>
                </a:lnTo>
                <a:lnTo>
                  <a:pt x="3788162" y="2290768"/>
                </a:lnTo>
                <a:lnTo>
                  <a:pt x="3728684" y="2299164"/>
                </a:lnTo>
                <a:lnTo>
                  <a:pt x="3668624" y="2307026"/>
                </a:lnTo>
                <a:lnTo>
                  <a:pt x="3607997" y="2314349"/>
                </a:lnTo>
                <a:lnTo>
                  <a:pt x="3546821" y="2321125"/>
                </a:lnTo>
                <a:lnTo>
                  <a:pt x="3485111" y="2327347"/>
                </a:lnTo>
                <a:lnTo>
                  <a:pt x="3422883" y="2333009"/>
                </a:lnTo>
                <a:lnTo>
                  <a:pt x="3360155" y="2338103"/>
                </a:lnTo>
                <a:lnTo>
                  <a:pt x="3296942" y="2342624"/>
                </a:lnTo>
                <a:lnTo>
                  <a:pt x="3233261" y="2346564"/>
                </a:lnTo>
                <a:lnTo>
                  <a:pt x="3169128" y="2349916"/>
                </a:lnTo>
                <a:lnTo>
                  <a:pt x="3104560" y="2352674"/>
                </a:lnTo>
                <a:lnTo>
                  <a:pt x="3039573" y="2354831"/>
                </a:lnTo>
                <a:lnTo>
                  <a:pt x="2974183" y="2356380"/>
                </a:lnTo>
                <a:lnTo>
                  <a:pt x="2908406" y="2357315"/>
                </a:lnTo>
                <a:lnTo>
                  <a:pt x="2842260" y="2357628"/>
                </a:lnTo>
                <a:lnTo>
                  <a:pt x="2776113" y="2357315"/>
                </a:lnTo>
                <a:lnTo>
                  <a:pt x="2710336" y="2356380"/>
                </a:lnTo>
                <a:lnTo>
                  <a:pt x="2644946" y="2354831"/>
                </a:lnTo>
                <a:lnTo>
                  <a:pt x="2579959" y="2352674"/>
                </a:lnTo>
                <a:lnTo>
                  <a:pt x="2515391" y="2349916"/>
                </a:lnTo>
                <a:lnTo>
                  <a:pt x="2451258" y="2346564"/>
                </a:lnTo>
                <a:lnTo>
                  <a:pt x="2387577" y="2342624"/>
                </a:lnTo>
                <a:lnTo>
                  <a:pt x="2324364" y="2338103"/>
                </a:lnTo>
                <a:lnTo>
                  <a:pt x="2261636" y="2333009"/>
                </a:lnTo>
                <a:lnTo>
                  <a:pt x="2199408" y="2327347"/>
                </a:lnTo>
                <a:lnTo>
                  <a:pt x="2137698" y="2321125"/>
                </a:lnTo>
                <a:lnTo>
                  <a:pt x="2076522" y="2314349"/>
                </a:lnTo>
                <a:lnTo>
                  <a:pt x="2015895" y="2307026"/>
                </a:lnTo>
                <a:lnTo>
                  <a:pt x="1955835" y="2299164"/>
                </a:lnTo>
                <a:lnTo>
                  <a:pt x="1896357" y="2290768"/>
                </a:lnTo>
                <a:lnTo>
                  <a:pt x="1837478" y="2281846"/>
                </a:lnTo>
                <a:lnTo>
                  <a:pt x="1779215" y="2272403"/>
                </a:lnTo>
                <a:lnTo>
                  <a:pt x="1721583" y="2262449"/>
                </a:lnTo>
                <a:lnTo>
                  <a:pt x="1664599" y="2251987"/>
                </a:lnTo>
                <a:lnTo>
                  <a:pt x="1608280" y="2241027"/>
                </a:lnTo>
                <a:lnTo>
                  <a:pt x="1552641" y="2229574"/>
                </a:lnTo>
                <a:lnTo>
                  <a:pt x="1497700" y="2217635"/>
                </a:lnTo>
                <a:lnTo>
                  <a:pt x="1443472" y="2205217"/>
                </a:lnTo>
                <a:lnTo>
                  <a:pt x="1389973" y="2192327"/>
                </a:lnTo>
                <a:lnTo>
                  <a:pt x="1337221" y="2178972"/>
                </a:lnTo>
                <a:lnTo>
                  <a:pt x="1285231" y="2165158"/>
                </a:lnTo>
                <a:lnTo>
                  <a:pt x="1234021" y="2150892"/>
                </a:lnTo>
                <a:lnTo>
                  <a:pt x="1183605" y="2136181"/>
                </a:lnTo>
                <a:lnTo>
                  <a:pt x="1134001" y="2121032"/>
                </a:lnTo>
                <a:lnTo>
                  <a:pt x="1085225" y="2105451"/>
                </a:lnTo>
                <a:lnTo>
                  <a:pt x="1037293" y="2089445"/>
                </a:lnTo>
                <a:lnTo>
                  <a:pt x="990221" y="2073022"/>
                </a:lnTo>
                <a:lnTo>
                  <a:pt x="944027" y="2056187"/>
                </a:lnTo>
                <a:lnTo>
                  <a:pt x="898726" y="2038948"/>
                </a:lnTo>
                <a:lnTo>
                  <a:pt x="854334" y="2021312"/>
                </a:lnTo>
                <a:lnTo>
                  <a:pt x="810869" y="2003284"/>
                </a:lnTo>
                <a:lnTo>
                  <a:pt x="768345" y="1984873"/>
                </a:lnTo>
                <a:lnTo>
                  <a:pt x="726781" y="1966084"/>
                </a:lnTo>
                <a:lnTo>
                  <a:pt x="686191" y="1946925"/>
                </a:lnTo>
                <a:lnTo>
                  <a:pt x="646593" y="1927402"/>
                </a:lnTo>
                <a:lnTo>
                  <a:pt x="608003" y="1907522"/>
                </a:lnTo>
                <a:lnTo>
                  <a:pt x="570437" y="1887292"/>
                </a:lnTo>
                <a:lnTo>
                  <a:pt x="533911" y="1866719"/>
                </a:lnTo>
                <a:lnTo>
                  <a:pt x="498442" y="1845809"/>
                </a:lnTo>
                <a:lnTo>
                  <a:pt x="464047" y="1824569"/>
                </a:lnTo>
                <a:lnTo>
                  <a:pt x="430740" y="1803007"/>
                </a:lnTo>
                <a:lnTo>
                  <a:pt x="398540" y="1781128"/>
                </a:lnTo>
                <a:lnTo>
                  <a:pt x="367462" y="1758940"/>
                </a:lnTo>
                <a:lnTo>
                  <a:pt x="308737" y="1713663"/>
                </a:lnTo>
                <a:lnTo>
                  <a:pt x="254698" y="1667229"/>
                </a:lnTo>
                <a:lnTo>
                  <a:pt x="205475" y="1619693"/>
                </a:lnTo>
                <a:lnTo>
                  <a:pt x="161198" y="1571110"/>
                </a:lnTo>
                <a:lnTo>
                  <a:pt x="121998" y="1521533"/>
                </a:lnTo>
                <a:lnTo>
                  <a:pt x="88007" y="1471016"/>
                </a:lnTo>
                <a:lnTo>
                  <a:pt x="59355" y="1419615"/>
                </a:lnTo>
                <a:lnTo>
                  <a:pt x="36173" y="1367383"/>
                </a:lnTo>
                <a:lnTo>
                  <a:pt x="18592" y="1314375"/>
                </a:lnTo>
                <a:lnTo>
                  <a:pt x="6742" y="1260645"/>
                </a:lnTo>
                <a:lnTo>
                  <a:pt x="754" y="1206246"/>
                </a:lnTo>
                <a:lnTo>
                  <a:pt x="0" y="1178814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4429" y="2933192"/>
            <a:ext cx="1838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Century Gothic"/>
                <a:cs typeface="Century Gothic"/>
              </a:rPr>
              <a:t>П</a:t>
            </a:r>
            <a:r>
              <a:rPr sz="4000" b="1" spc="-10" dirty="0">
                <a:latin typeface="Century Gothic"/>
                <a:cs typeface="Century Gothic"/>
              </a:rPr>
              <a:t>овага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8206" y="2230882"/>
            <a:ext cx="901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пова</a:t>
            </a:r>
            <a:r>
              <a:rPr sz="2000" spc="-15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а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6931" y="2230882"/>
            <a:ext cx="2110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234" algn="l"/>
              </a:tabLst>
            </a:pPr>
            <a:r>
              <a:rPr sz="2000" dirty="0">
                <a:latin typeface="Century Gothic"/>
                <a:cs typeface="Century Gothic"/>
              </a:rPr>
              <a:t>в	</a:t>
            </a:r>
            <a:r>
              <a:rPr sz="2000" spc="-5" dirty="0">
                <a:latin typeface="Century Gothic"/>
                <a:cs typeface="Century Gothic"/>
              </a:rPr>
              <a:t>академічних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94060" y="2230882"/>
            <a:ext cx="1367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спільнотах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8206" y="2535682"/>
            <a:ext cx="5033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8415" algn="l"/>
                <a:tab pos="2050414" algn="l"/>
                <a:tab pos="3573145" algn="l"/>
                <a:tab pos="3825875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повинн</a:t>
            </a:r>
            <a:r>
              <a:rPr sz="2000" dirty="0">
                <a:latin typeface="Century Gothic"/>
                <a:cs typeface="Century Gothic"/>
              </a:rPr>
              <a:t>а	</a:t>
            </a:r>
            <a:r>
              <a:rPr sz="2000" spc="-10" dirty="0">
                <a:latin typeface="Century Gothic"/>
                <a:cs typeface="Century Gothic"/>
              </a:rPr>
              <a:t>бу</a:t>
            </a:r>
            <a:r>
              <a:rPr sz="2000" dirty="0">
                <a:latin typeface="Century Gothic"/>
                <a:cs typeface="Century Gothic"/>
              </a:rPr>
              <a:t>ти	взаємною	і	вимагати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8206" y="2840482"/>
            <a:ext cx="5033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прояву поваги як </a:t>
            </a:r>
            <a:r>
              <a:rPr sz="2000" dirty="0">
                <a:latin typeface="Century Gothic"/>
                <a:cs typeface="Century Gothic"/>
              </a:rPr>
              <a:t>до самого себе, </a:t>
            </a:r>
            <a:r>
              <a:rPr sz="2000" spc="-5" dirty="0">
                <a:latin typeface="Century Gothic"/>
                <a:cs typeface="Century Gothic"/>
              </a:rPr>
              <a:t>так </a:t>
            </a:r>
            <a:r>
              <a:rPr sz="2000" dirty="0">
                <a:latin typeface="Century Gothic"/>
                <a:cs typeface="Century Gothic"/>
              </a:rPr>
              <a:t>і  до </a:t>
            </a:r>
            <a:r>
              <a:rPr sz="2000" spc="-5" dirty="0">
                <a:latin typeface="Century Gothic"/>
                <a:cs typeface="Century Gothic"/>
              </a:rPr>
              <a:t>інших. Повага </a:t>
            </a:r>
            <a:r>
              <a:rPr sz="2000" dirty="0">
                <a:latin typeface="Century Gothic"/>
                <a:cs typeface="Century Gothic"/>
              </a:rPr>
              <a:t>до себе </a:t>
            </a:r>
            <a:r>
              <a:rPr sz="2000" spc="-5" dirty="0">
                <a:latin typeface="Century Gothic"/>
                <a:cs typeface="Century Gothic"/>
              </a:rPr>
              <a:t>означає  </a:t>
            </a:r>
            <a:r>
              <a:rPr sz="2000" dirty="0">
                <a:latin typeface="Century Gothic"/>
                <a:cs typeface="Century Gothic"/>
              </a:rPr>
              <a:t>стикатися з </a:t>
            </a:r>
            <a:r>
              <a:rPr sz="2000" spc="-5" dirty="0">
                <a:latin typeface="Century Gothic"/>
                <a:cs typeface="Century Gothic"/>
              </a:rPr>
              <a:t>проблемами цілісно,</a:t>
            </a:r>
            <a:r>
              <a:rPr sz="2000" spc="4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а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8206" y="3755263"/>
            <a:ext cx="503364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762250" algn="l"/>
                <a:tab pos="4968875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повага </a:t>
            </a:r>
            <a:r>
              <a:rPr sz="2000" dirty="0">
                <a:latin typeface="Century Gothic"/>
                <a:cs typeface="Century Gothic"/>
              </a:rPr>
              <a:t>до </a:t>
            </a:r>
            <a:r>
              <a:rPr sz="2000" spc="-5" dirty="0">
                <a:latin typeface="Century Gothic"/>
                <a:cs typeface="Century Gothic"/>
              </a:rPr>
              <a:t>інших </a:t>
            </a:r>
            <a:r>
              <a:rPr sz="2000" dirty="0">
                <a:latin typeface="Century Gothic"/>
                <a:cs typeface="Century Gothic"/>
              </a:rPr>
              <a:t>– оцінювати  </a:t>
            </a:r>
            <a:r>
              <a:rPr sz="2000" spc="-5" dirty="0">
                <a:latin typeface="Century Gothic"/>
                <a:cs typeface="Century Gothic"/>
              </a:rPr>
              <a:t>різноманітність </a:t>
            </a:r>
            <a:r>
              <a:rPr sz="2000" dirty="0">
                <a:latin typeface="Century Gothic"/>
                <a:cs typeface="Century Gothic"/>
              </a:rPr>
              <a:t>думок і необхідність  оскар</a:t>
            </a:r>
            <a:r>
              <a:rPr sz="2000" spc="-10" dirty="0">
                <a:latin typeface="Century Gothic"/>
                <a:cs typeface="Century Gothic"/>
              </a:rPr>
              <a:t>жу</a:t>
            </a:r>
            <a:r>
              <a:rPr sz="2000" dirty="0">
                <a:latin typeface="Century Gothic"/>
                <a:cs typeface="Century Gothic"/>
              </a:rPr>
              <a:t>ва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spc="10" dirty="0">
                <a:latin typeface="Century Gothic"/>
                <a:cs typeface="Century Gothic"/>
              </a:rPr>
              <a:t>и</a:t>
            </a:r>
            <a:r>
              <a:rPr sz="2000" dirty="0">
                <a:latin typeface="Century Gothic"/>
                <a:cs typeface="Century Gothic"/>
              </a:rPr>
              <a:t>,	т</a:t>
            </a:r>
            <a:r>
              <a:rPr sz="2000" spc="5" dirty="0">
                <a:latin typeface="Century Gothic"/>
                <a:cs typeface="Century Gothic"/>
              </a:rPr>
              <a:t>е</a:t>
            </a:r>
            <a:r>
              <a:rPr sz="2000" dirty="0">
                <a:latin typeface="Century Gothic"/>
                <a:cs typeface="Century Gothic"/>
              </a:rPr>
              <a:t>стувати	і  </a:t>
            </a:r>
            <a:r>
              <a:rPr sz="2000" spc="-5" dirty="0">
                <a:latin typeface="Century Gothic"/>
                <a:cs typeface="Century Gothic"/>
              </a:rPr>
              <a:t>доопрацьовувати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ідеї.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104" y="2129535"/>
            <a:ext cx="5553710" cy="2387600"/>
          </a:xfrm>
          <a:custGeom>
            <a:avLst/>
            <a:gdLst/>
            <a:ahLst/>
            <a:cxnLst/>
            <a:rect l="l" t="t" r="r" b="b"/>
            <a:pathLst>
              <a:path w="5553710" h="2387600">
                <a:moveTo>
                  <a:pt x="3227122" y="2374900"/>
                </a:moveTo>
                <a:lnTo>
                  <a:pt x="2326333" y="2374900"/>
                </a:lnTo>
                <a:lnTo>
                  <a:pt x="2389391" y="2387600"/>
                </a:lnTo>
                <a:lnTo>
                  <a:pt x="3164064" y="2387600"/>
                </a:lnTo>
                <a:lnTo>
                  <a:pt x="3227122" y="2374900"/>
                </a:lnTo>
                <a:close/>
              </a:path>
              <a:path w="5553710" h="2387600">
                <a:moveTo>
                  <a:pt x="3351807" y="2362200"/>
                </a:moveTo>
                <a:lnTo>
                  <a:pt x="2201648" y="2362200"/>
                </a:lnTo>
                <a:lnTo>
                  <a:pt x="2263746" y="2374900"/>
                </a:lnTo>
                <a:lnTo>
                  <a:pt x="3289709" y="2374900"/>
                </a:lnTo>
                <a:lnTo>
                  <a:pt x="3351807" y="2362200"/>
                </a:lnTo>
                <a:close/>
              </a:path>
              <a:path w="5553710" h="2387600">
                <a:moveTo>
                  <a:pt x="3594977" y="2336800"/>
                </a:moveTo>
                <a:lnTo>
                  <a:pt x="1958478" y="2336800"/>
                </a:lnTo>
                <a:lnTo>
                  <a:pt x="2078985" y="2362200"/>
                </a:lnTo>
                <a:lnTo>
                  <a:pt x="3474470" y="2362200"/>
                </a:lnTo>
                <a:lnTo>
                  <a:pt x="3594977" y="2336800"/>
                </a:lnTo>
                <a:close/>
              </a:path>
              <a:path w="5553710" h="2387600">
                <a:moveTo>
                  <a:pt x="3771405" y="2311400"/>
                </a:moveTo>
                <a:lnTo>
                  <a:pt x="1782050" y="2311400"/>
                </a:lnTo>
                <a:lnTo>
                  <a:pt x="1899074" y="2336800"/>
                </a:lnTo>
                <a:lnTo>
                  <a:pt x="3654381" y="2336800"/>
                </a:lnTo>
                <a:lnTo>
                  <a:pt x="3771405" y="2311400"/>
                </a:lnTo>
                <a:close/>
              </a:path>
              <a:path w="5553710" h="2387600">
                <a:moveTo>
                  <a:pt x="3771405" y="76200"/>
                </a:moveTo>
                <a:lnTo>
                  <a:pt x="1782050" y="76200"/>
                </a:lnTo>
                <a:lnTo>
                  <a:pt x="1392940" y="165100"/>
                </a:lnTo>
                <a:lnTo>
                  <a:pt x="1136836" y="228600"/>
                </a:lnTo>
                <a:lnTo>
                  <a:pt x="1088016" y="254000"/>
                </a:lnTo>
                <a:lnTo>
                  <a:pt x="992908" y="279400"/>
                </a:lnTo>
                <a:lnTo>
                  <a:pt x="946654" y="304800"/>
                </a:lnTo>
                <a:lnTo>
                  <a:pt x="856829" y="330200"/>
                </a:lnTo>
                <a:lnTo>
                  <a:pt x="813292" y="355600"/>
                </a:lnTo>
                <a:lnTo>
                  <a:pt x="770693" y="368300"/>
                </a:lnTo>
                <a:lnTo>
                  <a:pt x="729050" y="393700"/>
                </a:lnTo>
                <a:lnTo>
                  <a:pt x="688380" y="406400"/>
                </a:lnTo>
                <a:lnTo>
                  <a:pt x="648698" y="431800"/>
                </a:lnTo>
                <a:lnTo>
                  <a:pt x="610022" y="444500"/>
                </a:lnTo>
                <a:lnTo>
                  <a:pt x="572368" y="469900"/>
                </a:lnTo>
                <a:lnTo>
                  <a:pt x="535753" y="495300"/>
                </a:lnTo>
                <a:lnTo>
                  <a:pt x="500193" y="508000"/>
                </a:lnTo>
                <a:lnTo>
                  <a:pt x="465706" y="533400"/>
                </a:lnTo>
                <a:lnTo>
                  <a:pt x="432307" y="558800"/>
                </a:lnTo>
                <a:lnTo>
                  <a:pt x="400015" y="584200"/>
                </a:lnTo>
                <a:lnTo>
                  <a:pt x="368844" y="596900"/>
                </a:lnTo>
                <a:lnTo>
                  <a:pt x="338813" y="622300"/>
                </a:lnTo>
                <a:lnTo>
                  <a:pt x="309937" y="647700"/>
                </a:lnTo>
                <a:lnTo>
                  <a:pt x="255718" y="698500"/>
                </a:lnTo>
                <a:lnTo>
                  <a:pt x="206322" y="749300"/>
                </a:lnTo>
                <a:lnTo>
                  <a:pt x="161881" y="800100"/>
                </a:lnTo>
                <a:lnTo>
                  <a:pt x="122530" y="850900"/>
                </a:lnTo>
                <a:lnTo>
                  <a:pt x="88400" y="901700"/>
                </a:lnTo>
                <a:lnTo>
                  <a:pt x="59627" y="952500"/>
                </a:lnTo>
                <a:lnTo>
                  <a:pt x="36343" y="1003300"/>
                </a:lnTo>
                <a:lnTo>
                  <a:pt x="18681" y="1054100"/>
                </a:lnTo>
                <a:lnTo>
                  <a:pt x="12000" y="1092200"/>
                </a:lnTo>
                <a:lnTo>
                  <a:pt x="6775" y="1117600"/>
                </a:lnTo>
                <a:lnTo>
                  <a:pt x="3022" y="1143000"/>
                </a:lnTo>
                <a:lnTo>
                  <a:pt x="758" y="1168400"/>
                </a:lnTo>
                <a:lnTo>
                  <a:pt x="0" y="1193800"/>
                </a:lnTo>
                <a:lnTo>
                  <a:pt x="758" y="1231900"/>
                </a:lnTo>
                <a:lnTo>
                  <a:pt x="6775" y="1282700"/>
                </a:lnTo>
                <a:lnTo>
                  <a:pt x="18681" y="1333500"/>
                </a:lnTo>
                <a:lnTo>
                  <a:pt x="26801" y="1358900"/>
                </a:lnTo>
                <a:lnTo>
                  <a:pt x="36343" y="1397000"/>
                </a:lnTo>
                <a:lnTo>
                  <a:pt x="59627" y="1447800"/>
                </a:lnTo>
                <a:lnTo>
                  <a:pt x="88400" y="1498600"/>
                </a:lnTo>
                <a:lnTo>
                  <a:pt x="122530" y="1549400"/>
                </a:lnTo>
                <a:lnTo>
                  <a:pt x="161881" y="1600200"/>
                </a:lnTo>
                <a:lnTo>
                  <a:pt x="206322" y="1651000"/>
                </a:lnTo>
                <a:lnTo>
                  <a:pt x="255718" y="1701800"/>
                </a:lnTo>
                <a:lnTo>
                  <a:pt x="309937" y="1752600"/>
                </a:lnTo>
                <a:lnTo>
                  <a:pt x="338813" y="1765300"/>
                </a:lnTo>
                <a:lnTo>
                  <a:pt x="368844" y="1790700"/>
                </a:lnTo>
                <a:lnTo>
                  <a:pt x="400015" y="1816100"/>
                </a:lnTo>
                <a:lnTo>
                  <a:pt x="432307" y="1841500"/>
                </a:lnTo>
                <a:lnTo>
                  <a:pt x="465706" y="1866900"/>
                </a:lnTo>
                <a:lnTo>
                  <a:pt x="500193" y="1879600"/>
                </a:lnTo>
                <a:lnTo>
                  <a:pt x="535753" y="1905000"/>
                </a:lnTo>
                <a:lnTo>
                  <a:pt x="572368" y="1930400"/>
                </a:lnTo>
                <a:lnTo>
                  <a:pt x="610022" y="1943100"/>
                </a:lnTo>
                <a:lnTo>
                  <a:pt x="648698" y="1968500"/>
                </a:lnTo>
                <a:lnTo>
                  <a:pt x="688380" y="1981200"/>
                </a:lnTo>
                <a:lnTo>
                  <a:pt x="729050" y="2006600"/>
                </a:lnTo>
                <a:lnTo>
                  <a:pt x="770693" y="2019300"/>
                </a:lnTo>
                <a:lnTo>
                  <a:pt x="813292" y="2044700"/>
                </a:lnTo>
                <a:lnTo>
                  <a:pt x="856829" y="2057400"/>
                </a:lnTo>
                <a:lnTo>
                  <a:pt x="901289" y="2082800"/>
                </a:lnTo>
                <a:lnTo>
                  <a:pt x="946654" y="2095500"/>
                </a:lnTo>
                <a:lnTo>
                  <a:pt x="992908" y="2120900"/>
                </a:lnTo>
                <a:lnTo>
                  <a:pt x="1136836" y="2159000"/>
                </a:lnTo>
                <a:lnTo>
                  <a:pt x="1186479" y="2184400"/>
                </a:lnTo>
                <a:lnTo>
                  <a:pt x="1392940" y="2235200"/>
                </a:lnTo>
                <a:lnTo>
                  <a:pt x="1724463" y="2311400"/>
                </a:lnTo>
                <a:lnTo>
                  <a:pt x="3828992" y="2311400"/>
                </a:lnTo>
                <a:lnTo>
                  <a:pt x="4160515" y="2235200"/>
                </a:lnTo>
                <a:lnTo>
                  <a:pt x="4366976" y="2184400"/>
                </a:lnTo>
                <a:lnTo>
                  <a:pt x="4416619" y="2159000"/>
                </a:lnTo>
                <a:lnTo>
                  <a:pt x="4560547" y="2120900"/>
                </a:lnTo>
                <a:lnTo>
                  <a:pt x="4606801" y="2095500"/>
                </a:lnTo>
                <a:lnTo>
                  <a:pt x="4652166" y="2082800"/>
                </a:lnTo>
                <a:lnTo>
                  <a:pt x="4696626" y="2057400"/>
                </a:lnTo>
                <a:lnTo>
                  <a:pt x="4740163" y="2044700"/>
                </a:lnTo>
                <a:lnTo>
                  <a:pt x="4782762" y="2019300"/>
                </a:lnTo>
                <a:lnTo>
                  <a:pt x="4824405" y="2006600"/>
                </a:lnTo>
                <a:lnTo>
                  <a:pt x="4865075" y="1981200"/>
                </a:lnTo>
                <a:lnTo>
                  <a:pt x="4904757" y="1968500"/>
                </a:lnTo>
                <a:lnTo>
                  <a:pt x="4943433" y="1943100"/>
                </a:lnTo>
                <a:lnTo>
                  <a:pt x="4981087" y="1930400"/>
                </a:lnTo>
                <a:lnTo>
                  <a:pt x="5017702" y="1905000"/>
                </a:lnTo>
                <a:lnTo>
                  <a:pt x="5053262" y="1879600"/>
                </a:lnTo>
                <a:lnTo>
                  <a:pt x="5087749" y="1866900"/>
                </a:lnTo>
                <a:lnTo>
                  <a:pt x="5121148" y="1841500"/>
                </a:lnTo>
                <a:lnTo>
                  <a:pt x="5153440" y="1816100"/>
                </a:lnTo>
                <a:lnTo>
                  <a:pt x="5184611" y="1790700"/>
                </a:lnTo>
                <a:lnTo>
                  <a:pt x="5214642" y="1765300"/>
                </a:lnTo>
                <a:lnTo>
                  <a:pt x="5243518" y="1752600"/>
                </a:lnTo>
                <a:lnTo>
                  <a:pt x="5297737" y="1701800"/>
                </a:lnTo>
                <a:lnTo>
                  <a:pt x="5347133" y="1651000"/>
                </a:lnTo>
                <a:lnTo>
                  <a:pt x="5391574" y="1600200"/>
                </a:lnTo>
                <a:lnTo>
                  <a:pt x="5430925" y="1549400"/>
                </a:lnTo>
                <a:lnTo>
                  <a:pt x="5465055" y="1498600"/>
                </a:lnTo>
                <a:lnTo>
                  <a:pt x="5493828" y="1447800"/>
                </a:lnTo>
                <a:lnTo>
                  <a:pt x="5517112" y="1397000"/>
                </a:lnTo>
                <a:lnTo>
                  <a:pt x="5526654" y="1358900"/>
                </a:lnTo>
                <a:lnTo>
                  <a:pt x="5534774" y="1333500"/>
                </a:lnTo>
                <a:lnTo>
                  <a:pt x="5546680" y="1282700"/>
                </a:lnTo>
                <a:lnTo>
                  <a:pt x="5552697" y="1231900"/>
                </a:lnTo>
                <a:lnTo>
                  <a:pt x="5553456" y="1193800"/>
                </a:lnTo>
                <a:lnTo>
                  <a:pt x="5552697" y="1168400"/>
                </a:lnTo>
                <a:lnTo>
                  <a:pt x="5550433" y="1143000"/>
                </a:lnTo>
                <a:lnTo>
                  <a:pt x="5546680" y="1117600"/>
                </a:lnTo>
                <a:lnTo>
                  <a:pt x="5541455" y="1092200"/>
                </a:lnTo>
                <a:lnTo>
                  <a:pt x="5534774" y="1054100"/>
                </a:lnTo>
                <a:lnTo>
                  <a:pt x="5517112" y="1003300"/>
                </a:lnTo>
                <a:lnTo>
                  <a:pt x="5493828" y="952500"/>
                </a:lnTo>
                <a:lnTo>
                  <a:pt x="5465055" y="901700"/>
                </a:lnTo>
                <a:lnTo>
                  <a:pt x="5430925" y="850900"/>
                </a:lnTo>
                <a:lnTo>
                  <a:pt x="5391574" y="800100"/>
                </a:lnTo>
                <a:lnTo>
                  <a:pt x="5347133" y="749300"/>
                </a:lnTo>
                <a:lnTo>
                  <a:pt x="5297737" y="698500"/>
                </a:lnTo>
                <a:lnTo>
                  <a:pt x="5243518" y="647700"/>
                </a:lnTo>
                <a:lnTo>
                  <a:pt x="5214642" y="622300"/>
                </a:lnTo>
                <a:lnTo>
                  <a:pt x="5184611" y="596900"/>
                </a:lnTo>
                <a:lnTo>
                  <a:pt x="5153440" y="584200"/>
                </a:lnTo>
                <a:lnTo>
                  <a:pt x="5121148" y="558800"/>
                </a:lnTo>
                <a:lnTo>
                  <a:pt x="5087749" y="533400"/>
                </a:lnTo>
                <a:lnTo>
                  <a:pt x="5053262" y="508000"/>
                </a:lnTo>
                <a:lnTo>
                  <a:pt x="5017702" y="495300"/>
                </a:lnTo>
                <a:lnTo>
                  <a:pt x="4981087" y="469900"/>
                </a:lnTo>
                <a:lnTo>
                  <a:pt x="4943433" y="444500"/>
                </a:lnTo>
                <a:lnTo>
                  <a:pt x="4904757" y="431800"/>
                </a:lnTo>
                <a:lnTo>
                  <a:pt x="4865075" y="406400"/>
                </a:lnTo>
                <a:lnTo>
                  <a:pt x="4824405" y="393700"/>
                </a:lnTo>
                <a:lnTo>
                  <a:pt x="4782762" y="368300"/>
                </a:lnTo>
                <a:lnTo>
                  <a:pt x="4740163" y="355600"/>
                </a:lnTo>
                <a:lnTo>
                  <a:pt x="4696626" y="330200"/>
                </a:lnTo>
                <a:lnTo>
                  <a:pt x="4606801" y="304800"/>
                </a:lnTo>
                <a:lnTo>
                  <a:pt x="4560547" y="279400"/>
                </a:lnTo>
                <a:lnTo>
                  <a:pt x="4465439" y="254000"/>
                </a:lnTo>
                <a:lnTo>
                  <a:pt x="4416619" y="228600"/>
                </a:lnTo>
                <a:lnTo>
                  <a:pt x="4160515" y="165100"/>
                </a:lnTo>
                <a:lnTo>
                  <a:pt x="3771405" y="76200"/>
                </a:lnTo>
                <a:close/>
              </a:path>
              <a:path w="5553710" h="2387600">
                <a:moveTo>
                  <a:pt x="3594977" y="50800"/>
                </a:moveTo>
                <a:lnTo>
                  <a:pt x="1958478" y="50800"/>
                </a:lnTo>
                <a:lnTo>
                  <a:pt x="1840259" y="76200"/>
                </a:lnTo>
                <a:lnTo>
                  <a:pt x="3713196" y="76200"/>
                </a:lnTo>
                <a:lnTo>
                  <a:pt x="3594977" y="50800"/>
                </a:lnTo>
                <a:close/>
              </a:path>
              <a:path w="5553710" h="2387600">
                <a:moveTo>
                  <a:pt x="3474470" y="38100"/>
                </a:moveTo>
                <a:lnTo>
                  <a:pt x="2078985" y="38100"/>
                </a:lnTo>
                <a:lnTo>
                  <a:pt x="2018454" y="50800"/>
                </a:lnTo>
                <a:lnTo>
                  <a:pt x="3535001" y="50800"/>
                </a:lnTo>
                <a:lnTo>
                  <a:pt x="3474470" y="38100"/>
                </a:lnTo>
                <a:close/>
              </a:path>
              <a:path w="5553710" h="2387600">
                <a:moveTo>
                  <a:pt x="3351807" y="25400"/>
                </a:moveTo>
                <a:lnTo>
                  <a:pt x="2201648" y="25400"/>
                </a:lnTo>
                <a:lnTo>
                  <a:pt x="2140055" y="38100"/>
                </a:lnTo>
                <a:lnTo>
                  <a:pt x="3413400" y="38100"/>
                </a:lnTo>
                <a:lnTo>
                  <a:pt x="3351807" y="25400"/>
                </a:lnTo>
                <a:close/>
              </a:path>
              <a:path w="5553710" h="2387600">
                <a:moveTo>
                  <a:pt x="3227122" y="12700"/>
                </a:moveTo>
                <a:lnTo>
                  <a:pt x="2326333" y="12700"/>
                </a:lnTo>
                <a:lnTo>
                  <a:pt x="2263746" y="25400"/>
                </a:lnTo>
                <a:lnTo>
                  <a:pt x="3289709" y="25400"/>
                </a:lnTo>
                <a:lnTo>
                  <a:pt x="3227122" y="12700"/>
                </a:lnTo>
                <a:close/>
              </a:path>
              <a:path w="5553710" h="2387600">
                <a:moveTo>
                  <a:pt x="2972220" y="0"/>
                </a:moveTo>
                <a:lnTo>
                  <a:pt x="2581235" y="0"/>
                </a:lnTo>
                <a:lnTo>
                  <a:pt x="2516859" y="12700"/>
                </a:lnTo>
                <a:lnTo>
                  <a:pt x="3036596" y="12700"/>
                </a:lnTo>
                <a:lnTo>
                  <a:pt x="2972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104" y="2125979"/>
            <a:ext cx="5553710" cy="2391410"/>
          </a:xfrm>
          <a:custGeom>
            <a:avLst/>
            <a:gdLst/>
            <a:ahLst/>
            <a:cxnLst/>
            <a:rect l="l" t="t" r="r" b="b"/>
            <a:pathLst>
              <a:path w="5553710" h="2391410">
                <a:moveTo>
                  <a:pt x="0" y="1195578"/>
                </a:moveTo>
                <a:lnTo>
                  <a:pt x="3022" y="1139298"/>
                </a:lnTo>
                <a:lnTo>
                  <a:pt x="12000" y="1083689"/>
                </a:lnTo>
                <a:lnTo>
                  <a:pt x="26801" y="1028806"/>
                </a:lnTo>
                <a:lnTo>
                  <a:pt x="47290" y="974707"/>
                </a:lnTo>
                <a:lnTo>
                  <a:pt x="73336" y="921451"/>
                </a:lnTo>
                <a:lnTo>
                  <a:pt x="104804" y="869093"/>
                </a:lnTo>
                <a:lnTo>
                  <a:pt x="141561" y="817693"/>
                </a:lnTo>
                <a:lnTo>
                  <a:pt x="183474" y="767306"/>
                </a:lnTo>
                <a:lnTo>
                  <a:pt x="230409" y="717991"/>
                </a:lnTo>
                <a:lnTo>
                  <a:pt x="282233" y="669804"/>
                </a:lnTo>
                <a:lnTo>
                  <a:pt x="338813" y="622804"/>
                </a:lnTo>
                <a:lnTo>
                  <a:pt x="400015" y="577048"/>
                </a:lnTo>
                <a:lnTo>
                  <a:pt x="432307" y="554654"/>
                </a:lnTo>
                <a:lnTo>
                  <a:pt x="465706" y="532593"/>
                </a:lnTo>
                <a:lnTo>
                  <a:pt x="500193" y="510871"/>
                </a:lnTo>
                <a:lnTo>
                  <a:pt x="535753" y="489496"/>
                </a:lnTo>
                <a:lnTo>
                  <a:pt x="572368" y="468475"/>
                </a:lnTo>
                <a:lnTo>
                  <a:pt x="610022" y="447816"/>
                </a:lnTo>
                <a:lnTo>
                  <a:pt x="648698" y="427524"/>
                </a:lnTo>
                <a:lnTo>
                  <a:pt x="688380" y="407608"/>
                </a:lnTo>
                <a:lnTo>
                  <a:pt x="729050" y="388075"/>
                </a:lnTo>
                <a:lnTo>
                  <a:pt x="770693" y="368932"/>
                </a:lnTo>
                <a:lnTo>
                  <a:pt x="813292" y="350186"/>
                </a:lnTo>
                <a:lnTo>
                  <a:pt x="856829" y="331844"/>
                </a:lnTo>
                <a:lnTo>
                  <a:pt x="901289" y="313914"/>
                </a:lnTo>
                <a:lnTo>
                  <a:pt x="946654" y="296402"/>
                </a:lnTo>
                <a:lnTo>
                  <a:pt x="992908" y="279316"/>
                </a:lnTo>
                <a:lnTo>
                  <a:pt x="1040034" y="262663"/>
                </a:lnTo>
                <a:lnTo>
                  <a:pt x="1088016" y="246450"/>
                </a:lnTo>
                <a:lnTo>
                  <a:pt x="1136836" y="230684"/>
                </a:lnTo>
                <a:lnTo>
                  <a:pt x="1186479" y="215373"/>
                </a:lnTo>
                <a:lnTo>
                  <a:pt x="1236928" y="200524"/>
                </a:lnTo>
                <a:lnTo>
                  <a:pt x="1288165" y="186143"/>
                </a:lnTo>
                <a:lnTo>
                  <a:pt x="1340175" y="172239"/>
                </a:lnTo>
                <a:lnTo>
                  <a:pt x="1392940" y="158817"/>
                </a:lnTo>
                <a:lnTo>
                  <a:pt x="1446444" y="145886"/>
                </a:lnTo>
                <a:lnTo>
                  <a:pt x="1500670" y="133453"/>
                </a:lnTo>
                <a:lnTo>
                  <a:pt x="1555601" y="121524"/>
                </a:lnTo>
                <a:lnTo>
                  <a:pt x="1611222" y="110107"/>
                </a:lnTo>
                <a:lnTo>
                  <a:pt x="1667515" y="99210"/>
                </a:lnTo>
                <a:lnTo>
                  <a:pt x="1724463" y="88838"/>
                </a:lnTo>
                <a:lnTo>
                  <a:pt x="1782050" y="79000"/>
                </a:lnTo>
                <a:lnTo>
                  <a:pt x="1840259" y="69703"/>
                </a:lnTo>
                <a:lnTo>
                  <a:pt x="1899074" y="60953"/>
                </a:lnTo>
                <a:lnTo>
                  <a:pt x="1958478" y="52759"/>
                </a:lnTo>
                <a:lnTo>
                  <a:pt x="2018454" y="45126"/>
                </a:lnTo>
                <a:lnTo>
                  <a:pt x="2078985" y="38063"/>
                </a:lnTo>
                <a:lnTo>
                  <a:pt x="2140055" y="31577"/>
                </a:lnTo>
                <a:lnTo>
                  <a:pt x="2201648" y="25674"/>
                </a:lnTo>
                <a:lnTo>
                  <a:pt x="2263746" y="20362"/>
                </a:lnTo>
                <a:lnTo>
                  <a:pt x="2326333" y="15648"/>
                </a:lnTo>
                <a:lnTo>
                  <a:pt x="2389391" y="11540"/>
                </a:lnTo>
                <a:lnTo>
                  <a:pt x="2452906" y="8043"/>
                </a:lnTo>
                <a:lnTo>
                  <a:pt x="2516859" y="5167"/>
                </a:lnTo>
                <a:lnTo>
                  <a:pt x="2581235" y="2917"/>
                </a:lnTo>
                <a:lnTo>
                  <a:pt x="2646016" y="1301"/>
                </a:lnTo>
                <a:lnTo>
                  <a:pt x="2711186" y="326"/>
                </a:lnTo>
                <a:lnTo>
                  <a:pt x="2776728" y="0"/>
                </a:lnTo>
                <a:lnTo>
                  <a:pt x="2842269" y="326"/>
                </a:lnTo>
                <a:lnTo>
                  <a:pt x="2907439" y="1301"/>
                </a:lnTo>
                <a:lnTo>
                  <a:pt x="2972220" y="2917"/>
                </a:lnTo>
                <a:lnTo>
                  <a:pt x="3036596" y="5167"/>
                </a:lnTo>
                <a:lnTo>
                  <a:pt x="3100549" y="8043"/>
                </a:lnTo>
                <a:lnTo>
                  <a:pt x="3164064" y="11540"/>
                </a:lnTo>
                <a:lnTo>
                  <a:pt x="3227122" y="15648"/>
                </a:lnTo>
                <a:lnTo>
                  <a:pt x="3289709" y="20362"/>
                </a:lnTo>
                <a:lnTo>
                  <a:pt x="3351807" y="25674"/>
                </a:lnTo>
                <a:lnTo>
                  <a:pt x="3413400" y="31577"/>
                </a:lnTo>
                <a:lnTo>
                  <a:pt x="3474470" y="38063"/>
                </a:lnTo>
                <a:lnTo>
                  <a:pt x="3535001" y="45126"/>
                </a:lnTo>
                <a:lnTo>
                  <a:pt x="3594977" y="52759"/>
                </a:lnTo>
                <a:lnTo>
                  <a:pt x="3654381" y="60953"/>
                </a:lnTo>
                <a:lnTo>
                  <a:pt x="3713196" y="69703"/>
                </a:lnTo>
                <a:lnTo>
                  <a:pt x="3771405" y="79000"/>
                </a:lnTo>
                <a:lnTo>
                  <a:pt x="3828992" y="88838"/>
                </a:lnTo>
                <a:lnTo>
                  <a:pt x="3885940" y="99210"/>
                </a:lnTo>
                <a:lnTo>
                  <a:pt x="3942233" y="110107"/>
                </a:lnTo>
                <a:lnTo>
                  <a:pt x="3997854" y="121524"/>
                </a:lnTo>
                <a:lnTo>
                  <a:pt x="4052785" y="133453"/>
                </a:lnTo>
                <a:lnTo>
                  <a:pt x="4107011" y="145886"/>
                </a:lnTo>
                <a:lnTo>
                  <a:pt x="4160515" y="158817"/>
                </a:lnTo>
                <a:lnTo>
                  <a:pt x="4213280" y="172239"/>
                </a:lnTo>
                <a:lnTo>
                  <a:pt x="4265290" y="186143"/>
                </a:lnTo>
                <a:lnTo>
                  <a:pt x="4316527" y="200524"/>
                </a:lnTo>
                <a:lnTo>
                  <a:pt x="4366976" y="215373"/>
                </a:lnTo>
                <a:lnTo>
                  <a:pt x="4416619" y="230684"/>
                </a:lnTo>
                <a:lnTo>
                  <a:pt x="4465439" y="246450"/>
                </a:lnTo>
                <a:lnTo>
                  <a:pt x="4513421" y="262663"/>
                </a:lnTo>
                <a:lnTo>
                  <a:pt x="4560547" y="279316"/>
                </a:lnTo>
                <a:lnTo>
                  <a:pt x="4606801" y="296402"/>
                </a:lnTo>
                <a:lnTo>
                  <a:pt x="4652166" y="313914"/>
                </a:lnTo>
                <a:lnTo>
                  <a:pt x="4696626" y="331844"/>
                </a:lnTo>
                <a:lnTo>
                  <a:pt x="4740163" y="350186"/>
                </a:lnTo>
                <a:lnTo>
                  <a:pt x="4782762" y="368932"/>
                </a:lnTo>
                <a:lnTo>
                  <a:pt x="4824405" y="388075"/>
                </a:lnTo>
                <a:lnTo>
                  <a:pt x="4865075" y="407608"/>
                </a:lnTo>
                <a:lnTo>
                  <a:pt x="4904757" y="427524"/>
                </a:lnTo>
                <a:lnTo>
                  <a:pt x="4943433" y="447816"/>
                </a:lnTo>
                <a:lnTo>
                  <a:pt x="4981087" y="468475"/>
                </a:lnTo>
                <a:lnTo>
                  <a:pt x="5017702" y="489496"/>
                </a:lnTo>
                <a:lnTo>
                  <a:pt x="5053262" y="510871"/>
                </a:lnTo>
                <a:lnTo>
                  <a:pt x="5087749" y="532593"/>
                </a:lnTo>
                <a:lnTo>
                  <a:pt x="5121148" y="554654"/>
                </a:lnTo>
                <a:lnTo>
                  <a:pt x="5153440" y="577048"/>
                </a:lnTo>
                <a:lnTo>
                  <a:pt x="5184611" y="599767"/>
                </a:lnTo>
                <a:lnTo>
                  <a:pt x="5243518" y="646152"/>
                </a:lnTo>
                <a:lnTo>
                  <a:pt x="5297737" y="693753"/>
                </a:lnTo>
                <a:lnTo>
                  <a:pt x="5347133" y="742511"/>
                </a:lnTo>
                <a:lnTo>
                  <a:pt x="5391574" y="792369"/>
                </a:lnTo>
                <a:lnTo>
                  <a:pt x="5430925" y="843270"/>
                </a:lnTo>
                <a:lnTo>
                  <a:pt x="5465055" y="895156"/>
                </a:lnTo>
                <a:lnTo>
                  <a:pt x="5493828" y="947970"/>
                </a:lnTo>
                <a:lnTo>
                  <a:pt x="5517112" y="1001655"/>
                </a:lnTo>
                <a:lnTo>
                  <a:pt x="5534774" y="1056153"/>
                </a:lnTo>
                <a:lnTo>
                  <a:pt x="5546680" y="1111406"/>
                </a:lnTo>
                <a:lnTo>
                  <a:pt x="5552697" y="1167358"/>
                </a:lnTo>
                <a:lnTo>
                  <a:pt x="5553456" y="1195578"/>
                </a:lnTo>
                <a:lnTo>
                  <a:pt x="5552697" y="1223797"/>
                </a:lnTo>
                <a:lnTo>
                  <a:pt x="5546680" y="1279749"/>
                </a:lnTo>
                <a:lnTo>
                  <a:pt x="5534774" y="1335002"/>
                </a:lnTo>
                <a:lnTo>
                  <a:pt x="5517112" y="1389500"/>
                </a:lnTo>
                <a:lnTo>
                  <a:pt x="5493828" y="1443185"/>
                </a:lnTo>
                <a:lnTo>
                  <a:pt x="5465055" y="1495999"/>
                </a:lnTo>
                <a:lnTo>
                  <a:pt x="5430925" y="1547885"/>
                </a:lnTo>
                <a:lnTo>
                  <a:pt x="5391574" y="1598786"/>
                </a:lnTo>
                <a:lnTo>
                  <a:pt x="5347133" y="1648644"/>
                </a:lnTo>
                <a:lnTo>
                  <a:pt x="5297737" y="1697402"/>
                </a:lnTo>
                <a:lnTo>
                  <a:pt x="5243518" y="1745003"/>
                </a:lnTo>
                <a:lnTo>
                  <a:pt x="5184611" y="1791388"/>
                </a:lnTo>
                <a:lnTo>
                  <a:pt x="5153440" y="1814107"/>
                </a:lnTo>
                <a:lnTo>
                  <a:pt x="5121148" y="1836501"/>
                </a:lnTo>
                <a:lnTo>
                  <a:pt x="5087749" y="1858562"/>
                </a:lnTo>
                <a:lnTo>
                  <a:pt x="5053262" y="1880284"/>
                </a:lnTo>
                <a:lnTo>
                  <a:pt x="5017702" y="1901659"/>
                </a:lnTo>
                <a:lnTo>
                  <a:pt x="4981087" y="1922680"/>
                </a:lnTo>
                <a:lnTo>
                  <a:pt x="4943433" y="1943339"/>
                </a:lnTo>
                <a:lnTo>
                  <a:pt x="4904757" y="1963631"/>
                </a:lnTo>
                <a:lnTo>
                  <a:pt x="4865075" y="1983547"/>
                </a:lnTo>
                <a:lnTo>
                  <a:pt x="4824405" y="2003080"/>
                </a:lnTo>
                <a:lnTo>
                  <a:pt x="4782762" y="2022223"/>
                </a:lnTo>
                <a:lnTo>
                  <a:pt x="4740163" y="2040969"/>
                </a:lnTo>
                <a:lnTo>
                  <a:pt x="4696626" y="2059311"/>
                </a:lnTo>
                <a:lnTo>
                  <a:pt x="4652166" y="2077241"/>
                </a:lnTo>
                <a:lnTo>
                  <a:pt x="4606801" y="2094753"/>
                </a:lnTo>
                <a:lnTo>
                  <a:pt x="4560547" y="2111839"/>
                </a:lnTo>
                <a:lnTo>
                  <a:pt x="4513421" y="2128492"/>
                </a:lnTo>
                <a:lnTo>
                  <a:pt x="4465439" y="2144705"/>
                </a:lnTo>
                <a:lnTo>
                  <a:pt x="4416619" y="2160471"/>
                </a:lnTo>
                <a:lnTo>
                  <a:pt x="4366976" y="2175782"/>
                </a:lnTo>
                <a:lnTo>
                  <a:pt x="4316527" y="2190631"/>
                </a:lnTo>
                <a:lnTo>
                  <a:pt x="4265290" y="2205012"/>
                </a:lnTo>
                <a:lnTo>
                  <a:pt x="4213280" y="2218916"/>
                </a:lnTo>
                <a:lnTo>
                  <a:pt x="4160515" y="2232338"/>
                </a:lnTo>
                <a:lnTo>
                  <a:pt x="4107011" y="2245269"/>
                </a:lnTo>
                <a:lnTo>
                  <a:pt x="4052785" y="2257702"/>
                </a:lnTo>
                <a:lnTo>
                  <a:pt x="3997854" y="2269631"/>
                </a:lnTo>
                <a:lnTo>
                  <a:pt x="3942233" y="2281048"/>
                </a:lnTo>
                <a:lnTo>
                  <a:pt x="3885940" y="2291945"/>
                </a:lnTo>
                <a:lnTo>
                  <a:pt x="3828992" y="2302317"/>
                </a:lnTo>
                <a:lnTo>
                  <a:pt x="3771405" y="2312155"/>
                </a:lnTo>
                <a:lnTo>
                  <a:pt x="3713196" y="2321452"/>
                </a:lnTo>
                <a:lnTo>
                  <a:pt x="3654381" y="2330202"/>
                </a:lnTo>
                <a:lnTo>
                  <a:pt x="3594977" y="2338396"/>
                </a:lnTo>
                <a:lnTo>
                  <a:pt x="3535001" y="2346029"/>
                </a:lnTo>
                <a:lnTo>
                  <a:pt x="3474470" y="2353092"/>
                </a:lnTo>
                <a:lnTo>
                  <a:pt x="3413400" y="2359578"/>
                </a:lnTo>
                <a:lnTo>
                  <a:pt x="3351807" y="2365481"/>
                </a:lnTo>
                <a:lnTo>
                  <a:pt x="3289709" y="2370793"/>
                </a:lnTo>
                <a:lnTo>
                  <a:pt x="3227122" y="2375507"/>
                </a:lnTo>
                <a:lnTo>
                  <a:pt x="3164064" y="2379615"/>
                </a:lnTo>
                <a:lnTo>
                  <a:pt x="3100549" y="2383112"/>
                </a:lnTo>
                <a:lnTo>
                  <a:pt x="3036596" y="2385988"/>
                </a:lnTo>
                <a:lnTo>
                  <a:pt x="2972220" y="2388238"/>
                </a:lnTo>
                <a:lnTo>
                  <a:pt x="2907439" y="2389854"/>
                </a:lnTo>
                <a:lnTo>
                  <a:pt x="2842269" y="2390829"/>
                </a:lnTo>
                <a:lnTo>
                  <a:pt x="2776728" y="2391156"/>
                </a:lnTo>
                <a:lnTo>
                  <a:pt x="2711186" y="2390829"/>
                </a:lnTo>
                <a:lnTo>
                  <a:pt x="2646016" y="2389854"/>
                </a:lnTo>
                <a:lnTo>
                  <a:pt x="2581235" y="2388238"/>
                </a:lnTo>
                <a:lnTo>
                  <a:pt x="2516859" y="2385988"/>
                </a:lnTo>
                <a:lnTo>
                  <a:pt x="2452906" y="2383112"/>
                </a:lnTo>
                <a:lnTo>
                  <a:pt x="2389391" y="2379615"/>
                </a:lnTo>
                <a:lnTo>
                  <a:pt x="2326333" y="2375507"/>
                </a:lnTo>
                <a:lnTo>
                  <a:pt x="2263746" y="2370793"/>
                </a:lnTo>
                <a:lnTo>
                  <a:pt x="2201648" y="2365481"/>
                </a:lnTo>
                <a:lnTo>
                  <a:pt x="2140055" y="2359578"/>
                </a:lnTo>
                <a:lnTo>
                  <a:pt x="2078985" y="2353092"/>
                </a:lnTo>
                <a:lnTo>
                  <a:pt x="2018454" y="2346029"/>
                </a:lnTo>
                <a:lnTo>
                  <a:pt x="1958478" y="2338396"/>
                </a:lnTo>
                <a:lnTo>
                  <a:pt x="1899074" y="2330202"/>
                </a:lnTo>
                <a:lnTo>
                  <a:pt x="1840259" y="2321452"/>
                </a:lnTo>
                <a:lnTo>
                  <a:pt x="1782050" y="2312155"/>
                </a:lnTo>
                <a:lnTo>
                  <a:pt x="1724463" y="2302317"/>
                </a:lnTo>
                <a:lnTo>
                  <a:pt x="1667515" y="2291945"/>
                </a:lnTo>
                <a:lnTo>
                  <a:pt x="1611222" y="2281048"/>
                </a:lnTo>
                <a:lnTo>
                  <a:pt x="1555601" y="2269631"/>
                </a:lnTo>
                <a:lnTo>
                  <a:pt x="1500670" y="2257702"/>
                </a:lnTo>
                <a:lnTo>
                  <a:pt x="1446444" y="2245269"/>
                </a:lnTo>
                <a:lnTo>
                  <a:pt x="1392940" y="2232338"/>
                </a:lnTo>
                <a:lnTo>
                  <a:pt x="1340175" y="2218916"/>
                </a:lnTo>
                <a:lnTo>
                  <a:pt x="1288165" y="2205012"/>
                </a:lnTo>
                <a:lnTo>
                  <a:pt x="1236928" y="2190631"/>
                </a:lnTo>
                <a:lnTo>
                  <a:pt x="1186479" y="2175782"/>
                </a:lnTo>
                <a:lnTo>
                  <a:pt x="1136836" y="2160471"/>
                </a:lnTo>
                <a:lnTo>
                  <a:pt x="1088016" y="2144705"/>
                </a:lnTo>
                <a:lnTo>
                  <a:pt x="1040034" y="2128492"/>
                </a:lnTo>
                <a:lnTo>
                  <a:pt x="992908" y="2111839"/>
                </a:lnTo>
                <a:lnTo>
                  <a:pt x="946654" y="2094753"/>
                </a:lnTo>
                <a:lnTo>
                  <a:pt x="901289" y="2077241"/>
                </a:lnTo>
                <a:lnTo>
                  <a:pt x="856829" y="2059311"/>
                </a:lnTo>
                <a:lnTo>
                  <a:pt x="813292" y="2040969"/>
                </a:lnTo>
                <a:lnTo>
                  <a:pt x="770693" y="2022223"/>
                </a:lnTo>
                <a:lnTo>
                  <a:pt x="729050" y="2003080"/>
                </a:lnTo>
                <a:lnTo>
                  <a:pt x="688380" y="1983547"/>
                </a:lnTo>
                <a:lnTo>
                  <a:pt x="648698" y="1963631"/>
                </a:lnTo>
                <a:lnTo>
                  <a:pt x="610022" y="1943339"/>
                </a:lnTo>
                <a:lnTo>
                  <a:pt x="572368" y="1922680"/>
                </a:lnTo>
                <a:lnTo>
                  <a:pt x="535753" y="1901659"/>
                </a:lnTo>
                <a:lnTo>
                  <a:pt x="500193" y="1880284"/>
                </a:lnTo>
                <a:lnTo>
                  <a:pt x="465706" y="1858562"/>
                </a:lnTo>
                <a:lnTo>
                  <a:pt x="432307" y="1836501"/>
                </a:lnTo>
                <a:lnTo>
                  <a:pt x="400015" y="1814107"/>
                </a:lnTo>
                <a:lnTo>
                  <a:pt x="368844" y="1791388"/>
                </a:lnTo>
                <a:lnTo>
                  <a:pt x="309937" y="1745003"/>
                </a:lnTo>
                <a:lnTo>
                  <a:pt x="255718" y="1697402"/>
                </a:lnTo>
                <a:lnTo>
                  <a:pt x="206322" y="1648644"/>
                </a:lnTo>
                <a:lnTo>
                  <a:pt x="161881" y="1598786"/>
                </a:lnTo>
                <a:lnTo>
                  <a:pt x="122530" y="1547885"/>
                </a:lnTo>
                <a:lnTo>
                  <a:pt x="88400" y="1495999"/>
                </a:lnTo>
                <a:lnTo>
                  <a:pt x="59627" y="1443185"/>
                </a:lnTo>
                <a:lnTo>
                  <a:pt x="36343" y="1389500"/>
                </a:lnTo>
                <a:lnTo>
                  <a:pt x="18681" y="1335002"/>
                </a:lnTo>
                <a:lnTo>
                  <a:pt x="6775" y="1279749"/>
                </a:lnTo>
                <a:lnTo>
                  <a:pt x="758" y="1223797"/>
                </a:lnTo>
                <a:lnTo>
                  <a:pt x="0" y="1195578"/>
                </a:lnTo>
                <a:close/>
              </a:path>
            </a:pathLst>
          </a:custGeom>
          <a:ln w="1523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7989" y="2992373"/>
            <a:ext cx="2268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entury Gothic"/>
                <a:cs typeface="Century Gothic"/>
              </a:rPr>
              <a:t>Чесність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9275" y="2297683"/>
            <a:ext cx="4779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entury Gothic"/>
                <a:cs typeface="Century Gothic"/>
              </a:rPr>
              <a:t>недобросовісна </a:t>
            </a:r>
            <a:r>
              <a:rPr sz="2000" b="0" spc="-5" dirty="0">
                <a:latin typeface="Century Gothic"/>
                <a:cs typeface="Century Gothic"/>
              </a:rPr>
              <a:t>поведінка </a:t>
            </a:r>
            <a:r>
              <a:rPr sz="2000" b="0" dirty="0">
                <a:latin typeface="Century Gothic"/>
                <a:cs typeface="Century Gothic"/>
              </a:rPr>
              <a:t>не</a:t>
            </a:r>
            <a:r>
              <a:rPr sz="2000" b="0" spc="-210" dirty="0">
                <a:latin typeface="Century Gothic"/>
                <a:cs typeface="Century Gothic"/>
              </a:rPr>
              <a:t> </a:t>
            </a:r>
            <a:r>
              <a:rPr sz="2000" b="0" spc="-5" dirty="0">
                <a:latin typeface="Century Gothic"/>
                <a:cs typeface="Century Gothic"/>
              </a:rPr>
              <a:t>лише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275" y="2602483"/>
            <a:ext cx="4775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5885" algn="l"/>
                <a:tab pos="2147570" algn="l"/>
                <a:tab pos="3529965" algn="l"/>
              </a:tabLst>
            </a:pPr>
            <a:r>
              <a:rPr sz="2000" spc="-5" dirty="0">
                <a:latin typeface="Century Gothic"/>
                <a:cs typeface="Century Gothic"/>
              </a:rPr>
              <a:t>ставить	під	</a:t>
            </a:r>
            <a:r>
              <a:rPr sz="2000" dirty="0">
                <a:latin typeface="Century Gothic"/>
                <a:cs typeface="Century Gothic"/>
              </a:rPr>
              <a:t>загрозу	</a:t>
            </a:r>
            <a:r>
              <a:rPr sz="2000" spc="-5" dirty="0">
                <a:latin typeface="Century Gothic"/>
                <a:cs typeface="Century Gothic"/>
              </a:rPr>
              <a:t>добробут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9275" y="2907283"/>
            <a:ext cx="4777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7839" algn="l"/>
                <a:tab pos="2470785" algn="l"/>
                <a:tab pos="2662555" algn="l"/>
                <a:tab pos="3971925" algn="l"/>
              </a:tabLst>
            </a:pPr>
            <a:r>
              <a:rPr sz="2000" spc="-5" dirty="0">
                <a:latin typeface="Century Gothic"/>
                <a:cs typeface="Century Gothic"/>
              </a:rPr>
              <a:t>а</a:t>
            </a:r>
            <a:r>
              <a:rPr sz="2000" spc="-15" dirty="0">
                <a:latin typeface="Century Gothic"/>
                <a:cs typeface="Century Gothic"/>
              </a:rPr>
              <a:t>к</a:t>
            </a:r>
            <a:r>
              <a:rPr sz="2000" spc="-5" dirty="0">
                <a:latin typeface="Century Gothic"/>
                <a:cs typeface="Century Gothic"/>
              </a:rPr>
              <a:t>аде</a:t>
            </a:r>
            <a:r>
              <a:rPr sz="2000" dirty="0">
                <a:latin typeface="Century Gothic"/>
                <a:cs typeface="Century Gothic"/>
              </a:rPr>
              <a:t>м</a:t>
            </a:r>
            <a:r>
              <a:rPr sz="2000" spc="-5" dirty="0">
                <a:latin typeface="Century Gothic"/>
                <a:cs typeface="Century Gothic"/>
              </a:rPr>
              <a:t>і</a:t>
            </a:r>
            <a:r>
              <a:rPr sz="2000" spc="-15" dirty="0">
                <a:latin typeface="Century Gothic"/>
                <a:cs typeface="Century Gothic"/>
              </a:rPr>
              <a:t>ч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spc="-10" dirty="0">
                <a:latin typeface="Century Gothic"/>
                <a:cs typeface="Century Gothic"/>
              </a:rPr>
              <a:t>и</a:t>
            </a:r>
            <a:r>
              <a:rPr sz="2000" dirty="0">
                <a:latin typeface="Century Gothic"/>
                <a:cs typeface="Century Gothic"/>
              </a:rPr>
              <a:t>х	шкіл	і	</a:t>
            </a:r>
            <a:r>
              <a:rPr sz="2000" spc="-5" dirty="0">
                <a:latin typeface="Century Gothic"/>
                <a:cs typeface="Century Gothic"/>
              </a:rPr>
              <a:t>пор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шує	</a:t>
            </a:r>
            <a:r>
              <a:rPr sz="2000" spc="-5" dirty="0">
                <a:latin typeface="Century Gothic"/>
                <a:cs typeface="Century Gothic"/>
              </a:rPr>
              <a:t>права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9275" y="3212083"/>
            <a:ext cx="4779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своїх членів, </a:t>
            </a:r>
            <a:r>
              <a:rPr sz="2000" spc="-5" dirty="0">
                <a:latin typeface="Century Gothic"/>
                <a:cs typeface="Century Gothic"/>
              </a:rPr>
              <a:t>вона також </a:t>
            </a:r>
            <a:r>
              <a:rPr sz="2000" dirty="0">
                <a:latin typeface="Century Gothic"/>
                <a:cs typeface="Century Gothic"/>
              </a:rPr>
              <a:t>може</a:t>
            </a:r>
            <a:r>
              <a:rPr sz="2000" spc="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кинути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9275" y="3517138"/>
            <a:ext cx="47777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тінь </a:t>
            </a:r>
            <a:r>
              <a:rPr sz="2000" spc="-5" dirty="0">
                <a:latin typeface="Century Gothic"/>
                <a:cs typeface="Century Gothic"/>
              </a:rPr>
              <a:t>на репутацію навчального  закладу </a:t>
            </a:r>
            <a:r>
              <a:rPr sz="2000" spc="-10" dirty="0">
                <a:latin typeface="Century Gothic"/>
                <a:cs typeface="Century Gothic"/>
              </a:rPr>
              <a:t>та </a:t>
            </a:r>
            <a:r>
              <a:rPr sz="2000" dirty="0">
                <a:latin typeface="Century Gothic"/>
                <a:cs typeface="Century Gothic"/>
              </a:rPr>
              <a:t>зменшити </a:t>
            </a:r>
            <a:r>
              <a:rPr sz="2000" spc="-5" dirty="0">
                <a:latin typeface="Century Gothic"/>
                <a:cs typeface="Century Gothic"/>
              </a:rPr>
              <a:t>кількість  </a:t>
            </a:r>
            <a:r>
              <a:rPr sz="2000" dirty="0">
                <a:latin typeface="Century Gothic"/>
                <a:cs typeface="Century Gothic"/>
              </a:rPr>
              <a:t>виданих </a:t>
            </a:r>
            <a:r>
              <a:rPr sz="2000" spc="-5" dirty="0">
                <a:latin typeface="Century Gothic"/>
                <a:cs typeface="Century Gothic"/>
              </a:rPr>
              <a:t>наукових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ступенів.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963" y="2252472"/>
            <a:ext cx="5596255" cy="2286000"/>
          </a:xfrm>
          <a:custGeom>
            <a:avLst/>
            <a:gdLst/>
            <a:ahLst/>
            <a:cxnLst/>
            <a:rect l="l" t="t" r="r" b="b"/>
            <a:pathLst>
              <a:path w="5596255" h="2286000">
                <a:moveTo>
                  <a:pt x="3251926" y="2273300"/>
                </a:moveTo>
                <a:lnTo>
                  <a:pt x="2344201" y="2273300"/>
                </a:lnTo>
                <a:lnTo>
                  <a:pt x="2407745" y="2286000"/>
                </a:lnTo>
                <a:lnTo>
                  <a:pt x="3188382" y="2286000"/>
                </a:lnTo>
                <a:lnTo>
                  <a:pt x="3251926" y="2273300"/>
                </a:lnTo>
                <a:close/>
              </a:path>
              <a:path w="5596255" h="2286000">
                <a:moveTo>
                  <a:pt x="3439636" y="2260600"/>
                </a:moveTo>
                <a:lnTo>
                  <a:pt x="2156491" y="2260600"/>
                </a:lnTo>
                <a:lnTo>
                  <a:pt x="2218557" y="2273300"/>
                </a:lnTo>
                <a:lnTo>
                  <a:pt x="3377570" y="2273300"/>
                </a:lnTo>
                <a:lnTo>
                  <a:pt x="3439636" y="2260600"/>
                </a:lnTo>
                <a:close/>
              </a:path>
              <a:path w="5596255" h="2286000">
                <a:moveTo>
                  <a:pt x="3562173" y="2247900"/>
                </a:moveTo>
                <a:lnTo>
                  <a:pt x="2033954" y="2247900"/>
                </a:lnTo>
                <a:lnTo>
                  <a:pt x="2094951" y="2260600"/>
                </a:lnTo>
                <a:lnTo>
                  <a:pt x="3501176" y="2260600"/>
                </a:lnTo>
                <a:lnTo>
                  <a:pt x="3562173" y="2247900"/>
                </a:lnTo>
                <a:close/>
              </a:path>
              <a:path w="5596255" h="2286000">
                <a:moveTo>
                  <a:pt x="3741738" y="2222500"/>
                </a:moveTo>
                <a:lnTo>
                  <a:pt x="1854389" y="2222500"/>
                </a:lnTo>
                <a:lnTo>
                  <a:pt x="1973516" y="2247900"/>
                </a:lnTo>
                <a:lnTo>
                  <a:pt x="3622611" y="2247900"/>
                </a:lnTo>
                <a:lnTo>
                  <a:pt x="3741738" y="2222500"/>
                </a:lnTo>
                <a:close/>
              </a:path>
              <a:path w="5596255" h="2286000">
                <a:moveTo>
                  <a:pt x="4138581" y="2146300"/>
                </a:moveTo>
                <a:lnTo>
                  <a:pt x="1457546" y="2146300"/>
                </a:lnTo>
                <a:lnTo>
                  <a:pt x="1795732" y="2222500"/>
                </a:lnTo>
                <a:lnTo>
                  <a:pt x="3800395" y="2222500"/>
                </a:lnTo>
                <a:lnTo>
                  <a:pt x="4138581" y="2146300"/>
                </a:lnTo>
                <a:close/>
              </a:path>
              <a:path w="5596255" h="2286000">
                <a:moveTo>
                  <a:pt x="3972537" y="101600"/>
                </a:moveTo>
                <a:lnTo>
                  <a:pt x="1623590" y="101600"/>
                </a:lnTo>
                <a:lnTo>
                  <a:pt x="1512188" y="127000"/>
                </a:lnTo>
                <a:lnTo>
                  <a:pt x="1195584" y="203200"/>
                </a:lnTo>
                <a:lnTo>
                  <a:pt x="1145560" y="228600"/>
                </a:lnTo>
                <a:lnTo>
                  <a:pt x="953917" y="279400"/>
                </a:lnTo>
                <a:lnTo>
                  <a:pt x="908203" y="304800"/>
                </a:lnTo>
                <a:lnTo>
                  <a:pt x="863402" y="317500"/>
                </a:lnTo>
                <a:lnTo>
                  <a:pt x="819531" y="342900"/>
                </a:lnTo>
                <a:lnTo>
                  <a:pt x="734642" y="368300"/>
                </a:lnTo>
                <a:lnTo>
                  <a:pt x="693660" y="393700"/>
                </a:lnTo>
                <a:lnTo>
                  <a:pt x="653673" y="406400"/>
                </a:lnTo>
                <a:lnTo>
                  <a:pt x="614700" y="431800"/>
                </a:lnTo>
                <a:lnTo>
                  <a:pt x="576757" y="444500"/>
                </a:lnTo>
                <a:lnTo>
                  <a:pt x="539861" y="469900"/>
                </a:lnTo>
                <a:lnTo>
                  <a:pt x="504029" y="495300"/>
                </a:lnTo>
                <a:lnTo>
                  <a:pt x="469277" y="508000"/>
                </a:lnTo>
                <a:lnTo>
                  <a:pt x="435622" y="533400"/>
                </a:lnTo>
                <a:lnTo>
                  <a:pt x="403082" y="558800"/>
                </a:lnTo>
                <a:lnTo>
                  <a:pt x="371672" y="571500"/>
                </a:lnTo>
                <a:lnTo>
                  <a:pt x="341410" y="596900"/>
                </a:lnTo>
                <a:lnTo>
                  <a:pt x="312313" y="622300"/>
                </a:lnTo>
                <a:lnTo>
                  <a:pt x="284397" y="647700"/>
                </a:lnTo>
                <a:lnTo>
                  <a:pt x="257678" y="660400"/>
                </a:lnTo>
                <a:lnTo>
                  <a:pt x="207903" y="711200"/>
                </a:lnTo>
                <a:lnTo>
                  <a:pt x="163122" y="762000"/>
                </a:lnTo>
                <a:lnTo>
                  <a:pt x="123469" y="812800"/>
                </a:lnTo>
                <a:lnTo>
                  <a:pt x="89078" y="863600"/>
                </a:lnTo>
                <a:lnTo>
                  <a:pt x="60084" y="914400"/>
                </a:lnTo>
                <a:lnTo>
                  <a:pt x="36621" y="965200"/>
                </a:lnTo>
                <a:lnTo>
                  <a:pt x="18824" y="1016000"/>
                </a:lnTo>
                <a:lnTo>
                  <a:pt x="6827" y="1066800"/>
                </a:lnTo>
                <a:lnTo>
                  <a:pt x="764" y="1117600"/>
                </a:lnTo>
                <a:lnTo>
                  <a:pt x="0" y="1143000"/>
                </a:lnTo>
                <a:lnTo>
                  <a:pt x="764" y="1168400"/>
                </a:lnTo>
                <a:lnTo>
                  <a:pt x="3045" y="1206500"/>
                </a:lnTo>
                <a:lnTo>
                  <a:pt x="12092" y="1257300"/>
                </a:lnTo>
                <a:lnTo>
                  <a:pt x="27006" y="1308100"/>
                </a:lnTo>
                <a:lnTo>
                  <a:pt x="47653" y="1358900"/>
                </a:lnTo>
                <a:lnTo>
                  <a:pt x="73898" y="1409700"/>
                </a:lnTo>
                <a:lnTo>
                  <a:pt x="105607" y="1460500"/>
                </a:lnTo>
                <a:lnTo>
                  <a:pt x="142646" y="1511300"/>
                </a:lnTo>
                <a:lnTo>
                  <a:pt x="184880" y="1562100"/>
                </a:lnTo>
                <a:lnTo>
                  <a:pt x="207903" y="1574800"/>
                </a:lnTo>
                <a:lnTo>
                  <a:pt x="232175" y="1600200"/>
                </a:lnTo>
                <a:lnTo>
                  <a:pt x="284397" y="1651000"/>
                </a:lnTo>
                <a:lnTo>
                  <a:pt x="341410" y="1701800"/>
                </a:lnTo>
                <a:lnTo>
                  <a:pt x="371672" y="1714500"/>
                </a:lnTo>
                <a:lnTo>
                  <a:pt x="403082" y="1739900"/>
                </a:lnTo>
                <a:lnTo>
                  <a:pt x="435622" y="1765300"/>
                </a:lnTo>
                <a:lnTo>
                  <a:pt x="469277" y="1778000"/>
                </a:lnTo>
                <a:lnTo>
                  <a:pt x="504029" y="1803400"/>
                </a:lnTo>
                <a:lnTo>
                  <a:pt x="539861" y="1828800"/>
                </a:lnTo>
                <a:lnTo>
                  <a:pt x="576757" y="1841500"/>
                </a:lnTo>
                <a:lnTo>
                  <a:pt x="614700" y="1866900"/>
                </a:lnTo>
                <a:lnTo>
                  <a:pt x="653673" y="1879600"/>
                </a:lnTo>
                <a:lnTo>
                  <a:pt x="693660" y="1905000"/>
                </a:lnTo>
                <a:lnTo>
                  <a:pt x="734642" y="1917700"/>
                </a:lnTo>
                <a:lnTo>
                  <a:pt x="776605" y="1943100"/>
                </a:lnTo>
                <a:lnTo>
                  <a:pt x="863402" y="1968500"/>
                </a:lnTo>
                <a:lnTo>
                  <a:pt x="908203" y="1993900"/>
                </a:lnTo>
                <a:lnTo>
                  <a:pt x="1000526" y="2019300"/>
                </a:lnTo>
                <a:lnTo>
                  <a:pt x="1048014" y="2044700"/>
                </a:lnTo>
                <a:lnTo>
                  <a:pt x="1096364" y="2057400"/>
                </a:lnTo>
                <a:lnTo>
                  <a:pt x="1298051" y="2108200"/>
                </a:lnTo>
                <a:lnTo>
                  <a:pt x="1350460" y="2133600"/>
                </a:lnTo>
                <a:lnTo>
                  <a:pt x="1403631" y="2146300"/>
                </a:lnTo>
                <a:lnTo>
                  <a:pt x="4192496" y="2146300"/>
                </a:lnTo>
                <a:lnTo>
                  <a:pt x="4245667" y="2133600"/>
                </a:lnTo>
                <a:lnTo>
                  <a:pt x="4298076" y="2108200"/>
                </a:lnTo>
                <a:lnTo>
                  <a:pt x="4499763" y="2057400"/>
                </a:lnTo>
                <a:lnTo>
                  <a:pt x="4548113" y="2044700"/>
                </a:lnTo>
                <a:lnTo>
                  <a:pt x="4595601" y="2019300"/>
                </a:lnTo>
                <a:lnTo>
                  <a:pt x="4687924" y="1993900"/>
                </a:lnTo>
                <a:lnTo>
                  <a:pt x="4732725" y="1968500"/>
                </a:lnTo>
                <a:lnTo>
                  <a:pt x="4819522" y="1943100"/>
                </a:lnTo>
                <a:lnTo>
                  <a:pt x="4861485" y="1917700"/>
                </a:lnTo>
                <a:lnTo>
                  <a:pt x="4902467" y="1905000"/>
                </a:lnTo>
                <a:lnTo>
                  <a:pt x="4942454" y="1879600"/>
                </a:lnTo>
                <a:lnTo>
                  <a:pt x="4981427" y="1866900"/>
                </a:lnTo>
                <a:lnTo>
                  <a:pt x="5019370" y="1841500"/>
                </a:lnTo>
                <a:lnTo>
                  <a:pt x="5056266" y="1828800"/>
                </a:lnTo>
                <a:lnTo>
                  <a:pt x="5092098" y="1803400"/>
                </a:lnTo>
                <a:lnTo>
                  <a:pt x="5126850" y="1778000"/>
                </a:lnTo>
                <a:lnTo>
                  <a:pt x="5160505" y="1765300"/>
                </a:lnTo>
                <a:lnTo>
                  <a:pt x="5193045" y="1739900"/>
                </a:lnTo>
                <a:lnTo>
                  <a:pt x="5224455" y="1714500"/>
                </a:lnTo>
                <a:lnTo>
                  <a:pt x="5254717" y="1701800"/>
                </a:lnTo>
                <a:lnTo>
                  <a:pt x="5283814" y="1676400"/>
                </a:lnTo>
                <a:lnTo>
                  <a:pt x="5311730" y="1651000"/>
                </a:lnTo>
                <a:lnTo>
                  <a:pt x="5338449" y="1625600"/>
                </a:lnTo>
                <a:lnTo>
                  <a:pt x="5363952" y="1600200"/>
                </a:lnTo>
                <a:lnTo>
                  <a:pt x="5388224" y="1574800"/>
                </a:lnTo>
                <a:lnTo>
                  <a:pt x="5411247" y="1562100"/>
                </a:lnTo>
                <a:lnTo>
                  <a:pt x="5453481" y="1511300"/>
                </a:lnTo>
                <a:lnTo>
                  <a:pt x="5490520" y="1460500"/>
                </a:lnTo>
                <a:lnTo>
                  <a:pt x="5522229" y="1409700"/>
                </a:lnTo>
                <a:lnTo>
                  <a:pt x="5548474" y="1358900"/>
                </a:lnTo>
                <a:lnTo>
                  <a:pt x="5569121" y="1308100"/>
                </a:lnTo>
                <a:lnTo>
                  <a:pt x="5584035" y="1257300"/>
                </a:lnTo>
                <a:lnTo>
                  <a:pt x="5593082" y="1206500"/>
                </a:lnTo>
                <a:lnTo>
                  <a:pt x="5595363" y="1168400"/>
                </a:lnTo>
                <a:lnTo>
                  <a:pt x="5596128" y="1143000"/>
                </a:lnTo>
                <a:lnTo>
                  <a:pt x="5595363" y="1117600"/>
                </a:lnTo>
                <a:lnTo>
                  <a:pt x="5589300" y="1066800"/>
                </a:lnTo>
                <a:lnTo>
                  <a:pt x="5577303" y="1016000"/>
                </a:lnTo>
                <a:lnTo>
                  <a:pt x="5559506" y="965200"/>
                </a:lnTo>
                <a:lnTo>
                  <a:pt x="5536043" y="914400"/>
                </a:lnTo>
                <a:lnTo>
                  <a:pt x="5507049" y="863600"/>
                </a:lnTo>
                <a:lnTo>
                  <a:pt x="5472658" y="812800"/>
                </a:lnTo>
                <a:lnTo>
                  <a:pt x="5433005" y="762000"/>
                </a:lnTo>
                <a:lnTo>
                  <a:pt x="5388224" y="711200"/>
                </a:lnTo>
                <a:lnTo>
                  <a:pt x="5338449" y="660400"/>
                </a:lnTo>
                <a:lnTo>
                  <a:pt x="5311730" y="647700"/>
                </a:lnTo>
                <a:lnTo>
                  <a:pt x="5283814" y="622300"/>
                </a:lnTo>
                <a:lnTo>
                  <a:pt x="5254717" y="596900"/>
                </a:lnTo>
                <a:lnTo>
                  <a:pt x="5224455" y="571500"/>
                </a:lnTo>
                <a:lnTo>
                  <a:pt x="5193045" y="558800"/>
                </a:lnTo>
                <a:lnTo>
                  <a:pt x="5160505" y="533400"/>
                </a:lnTo>
                <a:lnTo>
                  <a:pt x="5126850" y="508000"/>
                </a:lnTo>
                <a:lnTo>
                  <a:pt x="5092098" y="495300"/>
                </a:lnTo>
                <a:lnTo>
                  <a:pt x="5056266" y="469900"/>
                </a:lnTo>
                <a:lnTo>
                  <a:pt x="5019370" y="444500"/>
                </a:lnTo>
                <a:lnTo>
                  <a:pt x="4981427" y="431800"/>
                </a:lnTo>
                <a:lnTo>
                  <a:pt x="4942454" y="406400"/>
                </a:lnTo>
                <a:lnTo>
                  <a:pt x="4902467" y="393700"/>
                </a:lnTo>
                <a:lnTo>
                  <a:pt x="4861485" y="368300"/>
                </a:lnTo>
                <a:lnTo>
                  <a:pt x="4776597" y="342900"/>
                </a:lnTo>
                <a:lnTo>
                  <a:pt x="4732725" y="317500"/>
                </a:lnTo>
                <a:lnTo>
                  <a:pt x="4687924" y="304800"/>
                </a:lnTo>
                <a:lnTo>
                  <a:pt x="4642210" y="279400"/>
                </a:lnTo>
                <a:lnTo>
                  <a:pt x="4450567" y="228600"/>
                </a:lnTo>
                <a:lnTo>
                  <a:pt x="4400543" y="203200"/>
                </a:lnTo>
                <a:lnTo>
                  <a:pt x="4083939" y="127000"/>
                </a:lnTo>
                <a:lnTo>
                  <a:pt x="3972537" y="101600"/>
                </a:lnTo>
                <a:close/>
              </a:path>
              <a:path w="5596255" h="2286000">
                <a:moveTo>
                  <a:pt x="3741738" y="63500"/>
                </a:moveTo>
                <a:lnTo>
                  <a:pt x="1854389" y="63500"/>
                </a:lnTo>
                <a:lnTo>
                  <a:pt x="1680316" y="101600"/>
                </a:lnTo>
                <a:lnTo>
                  <a:pt x="3915811" y="101600"/>
                </a:lnTo>
                <a:lnTo>
                  <a:pt x="3741738" y="63500"/>
                </a:lnTo>
                <a:close/>
              </a:path>
              <a:path w="5596255" h="2286000">
                <a:moveTo>
                  <a:pt x="3622611" y="50800"/>
                </a:moveTo>
                <a:lnTo>
                  <a:pt x="1973516" y="50800"/>
                </a:lnTo>
                <a:lnTo>
                  <a:pt x="1913656" y="63500"/>
                </a:lnTo>
                <a:lnTo>
                  <a:pt x="3682471" y="63500"/>
                </a:lnTo>
                <a:lnTo>
                  <a:pt x="3622611" y="50800"/>
                </a:lnTo>
                <a:close/>
              </a:path>
              <a:path w="5596255" h="2286000">
                <a:moveTo>
                  <a:pt x="3501176" y="38100"/>
                </a:moveTo>
                <a:lnTo>
                  <a:pt x="2094951" y="38100"/>
                </a:lnTo>
                <a:lnTo>
                  <a:pt x="2033954" y="50800"/>
                </a:lnTo>
                <a:lnTo>
                  <a:pt x="3562173" y="50800"/>
                </a:lnTo>
                <a:lnTo>
                  <a:pt x="3501176" y="38100"/>
                </a:lnTo>
                <a:close/>
              </a:path>
              <a:path w="5596255" h="2286000">
                <a:moveTo>
                  <a:pt x="3377570" y="25400"/>
                </a:moveTo>
                <a:lnTo>
                  <a:pt x="2218557" y="25400"/>
                </a:lnTo>
                <a:lnTo>
                  <a:pt x="2156491" y="38100"/>
                </a:lnTo>
                <a:lnTo>
                  <a:pt x="3439636" y="38100"/>
                </a:lnTo>
                <a:lnTo>
                  <a:pt x="3377570" y="25400"/>
                </a:lnTo>
                <a:close/>
              </a:path>
              <a:path w="5596255" h="2286000">
                <a:moveTo>
                  <a:pt x="3251926" y="12700"/>
                </a:moveTo>
                <a:lnTo>
                  <a:pt x="2344201" y="12700"/>
                </a:lnTo>
                <a:lnTo>
                  <a:pt x="2281133" y="25400"/>
                </a:lnTo>
                <a:lnTo>
                  <a:pt x="3314994" y="25400"/>
                </a:lnTo>
                <a:lnTo>
                  <a:pt x="3251926" y="12700"/>
                </a:lnTo>
                <a:close/>
              </a:path>
              <a:path w="5596255" h="2286000">
                <a:moveTo>
                  <a:pt x="2995062" y="0"/>
                </a:moveTo>
                <a:lnTo>
                  <a:pt x="2601065" y="0"/>
                </a:lnTo>
                <a:lnTo>
                  <a:pt x="2536194" y="12700"/>
                </a:lnTo>
                <a:lnTo>
                  <a:pt x="3059933" y="12700"/>
                </a:lnTo>
                <a:lnTo>
                  <a:pt x="2995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963" y="2247900"/>
            <a:ext cx="5596255" cy="2291080"/>
          </a:xfrm>
          <a:custGeom>
            <a:avLst/>
            <a:gdLst/>
            <a:ahLst/>
            <a:cxnLst/>
            <a:rect l="l" t="t" r="r" b="b"/>
            <a:pathLst>
              <a:path w="5596255" h="2291079">
                <a:moveTo>
                  <a:pt x="0" y="1145286"/>
                </a:moveTo>
                <a:lnTo>
                  <a:pt x="3045" y="1091367"/>
                </a:lnTo>
                <a:lnTo>
                  <a:pt x="12092" y="1038090"/>
                </a:lnTo>
                <a:lnTo>
                  <a:pt x="27006" y="985510"/>
                </a:lnTo>
                <a:lnTo>
                  <a:pt x="47653" y="933683"/>
                </a:lnTo>
                <a:lnTo>
                  <a:pt x="73898" y="882662"/>
                </a:lnTo>
                <a:lnTo>
                  <a:pt x="105607" y="832504"/>
                </a:lnTo>
                <a:lnTo>
                  <a:pt x="142646" y="783262"/>
                </a:lnTo>
                <a:lnTo>
                  <a:pt x="184880" y="734993"/>
                </a:lnTo>
                <a:lnTo>
                  <a:pt x="232175" y="687751"/>
                </a:lnTo>
                <a:lnTo>
                  <a:pt x="284397" y="641590"/>
                </a:lnTo>
                <a:lnTo>
                  <a:pt x="341410" y="596567"/>
                </a:lnTo>
                <a:lnTo>
                  <a:pt x="403082" y="552735"/>
                </a:lnTo>
                <a:lnTo>
                  <a:pt x="435622" y="531283"/>
                </a:lnTo>
                <a:lnTo>
                  <a:pt x="469277" y="510150"/>
                </a:lnTo>
                <a:lnTo>
                  <a:pt x="504029" y="489343"/>
                </a:lnTo>
                <a:lnTo>
                  <a:pt x="539861" y="468867"/>
                </a:lnTo>
                <a:lnTo>
                  <a:pt x="576757" y="448731"/>
                </a:lnTo>
                <a:lnTo>
                  <a:pt x="614700" y="428941"/>
                </a:lnTo>
                <a:lnTo>
                  <a:pt x="653673" y="409504"/>
                </a:lnTo>
                <a:lnTo>
                  <a:pt x="693660" y="390427"/>
                </a:lnTo>
                <a:lnTo>
                  <a:pt x="734642" y="371716"/>
                </a:lnTo>
                <a:lnTo>
                  <a:pt x="776605" y="353379"/>
                </a:lnTo>
                <a:lnTo>
                  <a:pt x="819531" y="335422"/>
                </a:lnTo>
                <a:lnTo>
                  <a:pt x="863402" y="317853"/>
                </a:lnTo>
                <a:lnTo>
                  <a:pt x="908203" y="300678"/>
                </a:lnTo>
                <a:lnTo>
                  <a:pt x="953917" y="283904"/>
                </a:lnTo>
                <a:lnTo>
                  <a:pt x="1000526" y="267538"/>
                </a:lnTo>
                <a:lnTo>
                  <a:pt x="1048014" y="251586"/>
                </a:lnTo>
                <a:lnTo>
                  <a:pt x="1096364" y="236056"/>
                </a:lnTo>
                <a:lnTo>
                  <a:pt x="1145560" y="220955"/>
                </a:lnTo>
                <a:lnTo>
                  <a:pt x="1195584" y="206289"/>
                </a:lnTo>
                <a:lnTo>
                  <a:pt x="1246420" y="192066"/>
                </a:lnTo>
                <a:lnTo>
                  <a:pt x="1298051" y="178291"/>
                </a:lnTo>
                <a:lnTo>
                  <a:pt x="1350460" y="164973"/>
                </a:lnTo>
                <a:lnTo>
                  <a:pt x="1403631" y="152117"/>
                </a:lnTo>
                <a:lnTo>
                  <a:pt x="1457546" y="139731"/>
                </a:lnTo>
                <a:lnTo>
                  <a:pt x="1512188" y="127822"/>
                </a:lnTo>
                <a:lnTo>
                  <a:pt x="1567542" y="116397"/>
                </a:lnTo>
                <a:lnTo>
                  <a:pt x="1623590" y="105461"/>
                </a:lnTo>
                <a:lnTo>
                  <a:pt x="1680316" y="95023"/>
                </a:lnTo>
                <a:lnTo>
                  <a:pt x="1737702" y="85089"/>
                </a:lnTo>
                <a:lnTo>
                  <a:pt x="1795732" y="75666"/>
                </a:lnTo>
                <a:lnTo>
                  <a:pt x="1854389" y="66761"/>
                </a:lnTo>
                <a:lnTo>
                  <a:pt x="1913656" y="58381"/>
                </a:lnTo>
                <a:lnTo>
                  <a:pt x="1973516" y="50532"/>
                </a:lnTo>
                <a:lnTo>
                  <a:pt x="2033954" y="43222"/>
                </a:lnTo>
                <a:lnTo>
                  <a:pt x="2094951" y="36457"/>
                </a:lnTo>
                <a:lnTo>
                  <a:pt x="2156491" y="30244"/>
                </a:lnTo>
                <a:lnTo>
                  <a:pt x="2218557" y="24590"/>
                </a:lnTo>
                <a:lnTo>
                  <a:pt x="2281133" y="19503"/>
                </a:lnTo>
                <a:lnTo>
                  <a:pt x="2344201" y="14988"/>
                </a:lnTo>
                <a:lnTo>
                  <a:pt x="2407745" y="11052"/>
                </a:lnTo>
                <a:lnTo>
                  <a:pt x="2471749" y="7704"/>
                </a:lnTo>
                <a:lnTo>
                  <a:pt x="2536194" y="4949"/>
                </a:lnTo>
                <a:lnTo>
                  <a:pt x="2601065" y="2794"/>
                </a:lnTo>
                <a:lnTo>
                  <a:pt x="2666345" y="1246"/>
                </a:lnTo>
                <a:lnTo>
                  <a:pt x="2732017" y="312"/>
                </a:lnTo>
                <a:lnTo>
                  <a:pt x="2798064" y="0"/>
                </a:lnTo>
                <a:lnTo>
                  <a:pt x="2864110" y="312"/>
                </a:lnTo>
                <a:lnTo>
                  <a:pt x="2929782" y="1246"/>
                </a:lnTo>
                <a:lnTo>
                  <a:pt x="2995062" y="2794"/>
                </a:lnTo>
                <a:lnTo>
                  <a:pt x="3059933" y="4949"/>
                </a:lnTo>
                <a:lnTo>
                  <a:pt x="3124378" y="7704"/>
                </a:lnTo>
                <a:lnTo>
                  <a:pt x="3188382" y="11052"/>
                </a:lnTo>
                <a:lnTo>
                  <a:pt x="3251926" y="14988"/>
                </a:lnTo>
                <a:lnTo>
                  <a:pt x="3314994" y="19503"/>
                </a:lnTo>
                <a:lnTo>
                  <a:pt x="3377570" y="24590"/>
                </a:lnTo>
                <a:lnTo>
                  <a:pt x="3439636" y="30244"/>
                </a:lnTo>
                <a:lnTo>
                  <a:pt x="3501176" y="36457"/>
                </a:lnTo>
                <a:lnTo>
                  <a:pt x="3562173" y="43222"/>
                </a:lnTo>
                <a:lnTo>
                  <a:pt x="3622611" y="50532"/>
                </a:lnTo>
                <a:lnTo>
                  <a:pt x="3682471" y="58381"/>
                </a:lnTo>
                <a:lnTo>
                  <a:pt x="3741738" y="66761"/>
                </a:lnTo>
                <a:lnTo>
                  <a:pt x="3800395" y="75666"/>
                </a:lnTo>
                <a:lnTo>
                  <a:pt x="3858425" y="85089"/>
                </a:lnTo>
                <a:lnTo>
                  <a:pt x="3915811" y="95023"/>
                </a:lnTo>
                <a:lnTo>
                  <a:pt x="3972537" y="105461"/>
                </a:lnTo>
                <a:lnTo>
                  <a:pt x="4028585" y="116397"/>
                </a:lnTo>
                <a:lnTo>
                  <a:pt x="4083939" y="127822"/>
                </a:lnTo>
                <a:lnTo>
                  <a:pt x="4138581" y="139731"/>
                </a:lnTo>
                <a:lnTo>
                  <a:pt x="4192496" y="152117"/>
                </a:lnTo>
                <a:lnTo>
                  <a:pt x="4245667" y="164973"/>
                </a:lnTo>
                <a:lnTo>
                  <a:pt x="4298076" y="178291"/>
                </a:lnTo>
                <a:lnTo>
                  <a:pt x="4349707" y="192066"/>
                </a:lnTo>
                <a:lnTo>
                  <a:pt x="4400543" y="206289"/>
                </a:lnTo>
                <a:lnTo>
                  <a:pt x="4450567" y="220955"/>
                </a:lnTo>
                <a:lnTo>
                  <a:pt x="4499763" y="236056"/>
                </a:lnTo>
                <a:lnTo>
                  <a:pt x="4548113" y="251586"/>
                </a:lnTo>
                <a:lnTo>
                  <a:pt x="4595601" y="267538"/>
                </a:lnTo>
                <a:lnTo>
                  <a:pt x="4642210" y="283904"/>
                </a:lnTo>
                <a:lnTo>
                  <a:pt x="4687924" y="300678"/>
                </a:lnTo>
                <a:lnTo>
                  <a:pt x="4732725" y="317853"/>
                </a:lnTo>
                <a:lnTo>
                  <a:pt x="4776597" y="335422"/>
                </a:lnTo>
                <a:lnTo>
                  <a:pt x="4819522" y="353379"/>
                </a:lnTo>
                <a:lnTo>
                  <a:pt x="4861485" y="371716"/>
                </a:lnTo>
                <a:lnTo>
                  <a:pt x="4902467" y="390427"/>
                </a:lnTo>
                <a:lnTo>
                  <a:pt x="4942454" y="409504"/>
                </a:lnTo>
                <a:lnTo>
                  <a:pt x="4981427" y="428941"/>
                </a:lnTo>
                <a:lnTo>
                  <a:pt x="5019370" y="448731"/>
                </a:lnTo>
                <a:lnTo>
                  <a:pt x="5056266" y="468867"/>
                </a:lnTo>
                <a:lnTo>
                  <a:pt x="5092098" y="489343"/>
                </a:lnTo>
                <a:lnTo>
                  <a:pt x="5126850" y="510150"/>
                </a:lnTo>
                <a:lnTo>
                  <a:pt x="5160505" y="531283"/>
                </a:lnTo>
                <a:lnTo>
                  <a:pt x="5193045" y="552735"/>
                </a:lnTo>
                <a:lnTo>
                  <a:pt x="5224455" y="574498"/>
                </a:lnTo>
                <a:lnTo>
                  <a:pt x="5283814" y="618933"/>
                </a:lnTo>
                <a:lnTo>
                  <a:pt x="5338449" y="664532"/>
                </a:lnTo>
                <a:lnTo>
                  <a:pt x="5388224" y="711240"/>
                </a:lnTo>
                <a:lnTo>
                  <a:pt x="5433005" y="759003"/>
                </a:lnTo>
                <a:lnTo>
                  <a:pt x="5472658" y="807765"/>
                </a:lnTo>
                <a:lnTo>
                  <a:pt x="5507049" y="857472"/>
                </a:lnTo>
                <a:lnTo>
                  <a:pt x="5536043" y="908068"/>
                </a:lnTo>
                <a:lnTo>
                  <a:pt x="5559506" y="959499"/>
                </a:lnTo>
                <a:lnTo>
                  <a:pt x="5577303" y="1011709"/>
                </a:lnTo>
                <a:lnTo>
                  <a:pt x="5589300" y="1064644"/>
                </a:lnTo>
                <a:lnTo>
                  <a:pt x="5595363" y="1118249"/>
                </a:lnTo>
                <a:lnTo>
                  <a:pt x="5596128" y="1145286"/>
                </a:lnTo>
                <a:lnTo>
                  <a:pt x="5595363" y="1172322"/>
                </a:lnTo>
                <a:lnTo>
                  <a:pt x="5589300" y="1225927"/>
                </a:lnTo>
                <a:lnTo>
                  <a:pt x="5577303" y="1278862"/>
                </a:lnTo>
                <a:lnTo>
                  <a:pt x="5559506" y="1331072"/>
                </a:lnTo>
                <a:lnTo>
                  <a:pt x="5536043" y="1382503"/>
                </a:lnTo>
                <a:lnTo>
                  <a:pt x="5507049" y="1433099"/>
                </a:lnTo>
                <a:lnTo>
                  <a:pt x="5472658" y="1482806"/>
                </a:lnTo>
                <a:lnTo>
                  <a:pt x="5433005" y="1531568"/>
                </a:lnTo>
                <a:lnTo>
                  <a:pt x="5388224" y="1579331"/>
                </a:lnTo>
                <a:lnTo>
                  <a:pt x="5338449" y="1626039"/>
                </a:lnTo>
                <a:lnTo>
                  <a:pt x="5283814" y="1671638"/>
                </a:lnTo>
                <a:lnTo>
                  <a:pt x="5224455" y="1716073"/>
                </a:lnTo>
                <a:lnTo>
                  <a:pt x="5193045" y="1737836"/>
                </a:lnTo>
                <a:lnTo>
                  <a:pt x="5160505" y="1759288"/>
                </a:lnTo>
                <a:lnTo>
                  <a:pt x="5126850" y="1780421"/>
                </a:lnTo>
                <a:lnTo>
                  <a:pt x="5092098" y="1801228"/>
                </a:lnTo>
                <a:lnTo>
                  <a:pt x="5056266" y="1821704"/>
                </a:lnTo>
                <a:lnTo>
                  <a:pt x="5019370" y="1841840"/>
                </a:lnTo>
                <a:lnTo>
                  <a:pt x="4981427" y="1861630"/>
                </a:lnTo>
                <a:lnTo>
                  <a:pt x="4942454" y="1881067"/>
                </a:lnTo>
                <a:lnTo>
                  <a:pt x="4902467" y="1900144"/>
                </a:lnTo>
                <a:lnTo>
                  <a:pt x="4861485" y="1918855"/>
                </a:lnTo>
                <a:lnTo>
                  <a:pt x="4819522" y="1937192"/>
                </a:lnTo>
                <a:lnTo>
                  <a:pt x="4776597" y="1955149"/>
                </a:lnTo>
                <a:lnTo>
                  <a:pt x="4732725" y="1972718"/>
                </a:lnTo>
                <a:lnTo>
                  <a:pt x="4687924" y="1989893"/>
                </a:lnTo>
                <a:lnTo>
                  <a:pt x="4642210" y="2006667"/>
                </a:lnTo>
                <a:lnTo>
                  <a:pt x="4595601" y="2023033"/>
                </a:lnTo>
                <a:lnTo>
                  <a:pt x="4548113" y="2038985"/>
                </a:lnTo>
                <a:lnTo>
                  <a:pt x="4499763" y="2054515"/>
                </a:lnTo>
                <a:lnTo>
                  <a:pt x="4450567" y="2069616"/>
                </a:lnTo>
                <a:lnTo>
                  <a:pt x="4400543" y="2084282"/>
                </a:lnTo>
                <a:lnTo>
                  <a:pt x="4349707" y="2098505"/>
                </a:lnTo>
                <a:lnTo>
                  <a:pt x="4298076" y="2112280"/>
                </a:lnTo>
                <a:lnTo>
                  <a:pt x="4245667" y="2125598"/>
                </a:lnTo>
                <a:lnTo>
                  <a:pt x="4192496" y="2138454"/>
                </a:lnTo>
                <a:lnTo>
                  <a:pt x="4138581" y="2150840"/>
                </a:lnTo>
                <a:lnTo>
                  <a:pt x="4083939" y="2162749"/>
                </a:lnTo>
                <a:lnTo>
                  <a:pt x="4028585" y="2174174"/>
                </a:lnTo>
                <a:lnTo>
                  <a:pt x="3972537" y="2185110"/>
                </a:lnTo>
                <a:lnTo>
                  <a:pt x="3915811" y="2195548"/>
                </a:lnTo>
                <a:lnTo>
                  <a:pt x="3858425" y="2205482"/>
                </a:lnTo>
                <a:lnTo>
                  <a:pt x="3800395" y="2214905"/>
                </a:lnTo>
                <a:lnTo>
                  <a:pt x="3741738" y="2223810"/>
                </a:lnTo>
                <a:lnTo>
                  <a:pt x="3682471" y="2232190"/>
                </a:lnTo>
                <a:lnTo>
                  <a:pt x="3622611" y="2240039"/>
                </a:lnTo>
                <a:lnTo>
                  <a:pt x="3562173" y="2247349"/>
                </a:lnTo>
                <a:lnTo>
                  <a:pt x="3501176" y="2254114"/>
                </a:lnTo>
                <a:lnTo>
                  <a:pt x="3439636" y="2260327"/>
                </a:lnTo>
                <a:lnTo>
                  <a:pt x="3377570" y="2265981"/>
                </a:lnTo>
                <a:lnTo>
                  <a:pt x="3314994" y="2271068"/>
                </a:lnTo>
                <a:lnTo>
                  <a:pt x="3251926" y="2275583"/>
                </a:lnTo>
                <a:lnTo>
                  <a:pt x="3188382" y="2279519"/>
                </a:lnTo>
                <a:lnTo>
                  <a:pt x="3124378" y="2282867"/>
                </a:lnTo>
                <a:lnTo>
                  <a:pt x="3059933" y="2285622"/>
                </a:lnTo>
                <a:lnTo>
                  <a:pt x="2995062" y="2287777"/>
                </a:lnTo>
                <a:lnTo>
                  <a:pt x="2929782" y="2289325"/>
                </a:lnTo>
                <a:lnTo>
                  <a:pt x="2864110" y="2290259"/>
                </a:lnTo>
                <a:lnTo>
                  <a:pt x="2798064" y="2290572"/>
                </a:lnTo>
                <a:lnTo>
                  <a:pt x="2732017" y="2290259"/>
                </a:lnTo>
                <a:lnTo>
                  <a:pt x="2666345" y="2289325"/>
                </a:lnTo>
                <a:lnTo>
                  <a:pt x="2601065" y="2287777"/>
                </a:lnTo>
                <a:lnTo>
                  <a:pt x="2536194" y="2285622"/>
                </a:lnTo>
                <a:lnTo>
                  <a:pt x="2471749" y="2282867"/>
                </a:lnTo>
                <a:lnTo>
                  <a:pt x="2407745" y="2279519"/>
                </a:lnTo>
                <a:lnTo>
                  <a:pt x="2344201" y="2275583"/>
                </a:lnTo>
                <a:lnTo>
                  <a:pt x="2281133" y="2271068"/>
                </a:lnTo>
                <a:lnTo>
                  <a:pt x="2218557" y="2265981"/>
                </a:lnTo>
                <a:lnTo>
                  <a:pt x="2156491" y="2260327"/>
                </a:lnTo>
                <a:lnTo>
                  <a:pt x="2094951" y="2254114"/>
                </a:lnTo>
                <a:lnTo>
                  <a:pt x="2033954" y="2247349"/>
                </a:lnTo>
                <a:lnTo>
                  <a:pt x="1973516" y="2240039"/>
                </a:lnTo>
                <a:lnTo>
                  <a:pt x="1913656" y="2232190"/>
                </a:lnTo>
                <a:lnTo>
                  <a:pt x="1854389" y="2223810"/>
                </a:lnTo>
                <a:lnTo>
                  <a:pt x="1795732" y="2214905"/>
                </a:lnTo>
                <a:lnTo>
                  <a:pt x="1737702" y="2205482"/>
                </a:lnTo>
                <a:lnTo>
                  <a:pt x="1680316" y="2195548"/>
                </a:lnTo>
                <a:lnTo>
                  <a:pt x="1623590" y="2185110"/>
                </a:lnTo>
                <a:lnTo>
                  <a:pt x="1567542" y="2174174"/>
                </a:lnTo>
                <a:lnTo>
                  <a:pt x="1512189" y="2162749"/>
                </a:lnTo>
                <a:lnTo>
                  <a:pt x="1457546" y="2150840"/>
                </a:lnTo>
                <a:lnTo>
                  <a:pt x="1403631" y="2138454"/>
                </a:lnTo>
                <a:lnTo>
                  <a:pt x="1350460" y="2125598"/>
                </a:lnTo>
                <a:lnTo>
                  <a:pt x="1298051" y="2112280"/>
                </a:lnTo>
                <a:lnTo>
                  <a:pt x="1246420" y="2098505"/>
                </a:lnTo>
                <a:lnTo>
                  <a:pt x="1195584" y="2084282"/>
                </a:lnTo>
                <a:lnTo>
                  <a:pt x="1145560" y="2069616"/>
                </a:lnTo>
                <a:lnTo>
                  <a:pt x="1096364" y="2054515"/>
                </a:lnTo>
                <a:lnTo>
                  <a:pt x="1048014" y="2038985"/>
                </a:lnTo>
                <a:lnTo>
                  <a:pt x="1000526" y="2023033"/>
                </a:lnTo>
                <a:lnTo>
                  <a:pt x="953917" y="2006667"/>
                </a:lnTo>
                <a:lnTo>
                  <a:pt x="908203" y="1989893"/>
                </a:lnTo>
                <a:lnTo>
                  <a:pt x="863402" y="1972718"/>
                </a:lnTo>
                <a:lnTo>
                  <a:pt x="819530" y="1955149"/>
                </a:lnTo>
                <a:lnTo>
                  <a:pt x="776605" y="1937192"/>
                </a:lnTo>
                <a:lnTo>
                  <a:pt x="734642" y="1918855"/>
                </a:lnTo>
                <a:lnTo>
                  <a:pt x="693660" y="1900144"/>
                </a:lnTo>
                <a:lnTo>
                  <a:pt x="653673" y="1881067"/>
                </a:lnTo>
                <a:lnTo>
                  <a:pt x="614700" y="1861630"/>
                </a:lnTo>
                <a:lnTo>
                  <a:pt x="576757" y="1841840"/>
                </a:lnTo>
                <a:lnTo>
                  <a:pt x="539861" y="1821704"/>
                </a:lnTo>
                <a:lnTo>
                  <a:pt x="504029" y="1801228"/>
                </a:lnTo>
                <a:lnTo>
                  <a:pt x="469277" y="1780421"/>
                </a:lnTo>
                <a:lnTo>
                  <a:pt x="435622" y="1759288"/>
                </a:lnTo>
                <a:lnTo>
                  <a:pt x="403082" y="1737836"/>
                </a:lnTo>
                <a:lnTo>
                  <a:pt x="371672" y="1716073"/>
                </a:lnTo>
                <a:lnTo>
                  <a:pt x="312313" y="1671638"/>
                </a:lnTo>
                <a:lnTo>
                  <a:pt x="257678" y="1626039"/>
                </a:lnTo>
                <a:lnTo>
                  <a:pt x="207903" y="1579331"/>
                </a:lnTo>
                <a:lnTo>
                  <a:pt x="163122" y="1531568"/>
                </a:lnTo>
                <a:lnTo>
                  <a:pt x="123469" y="1482806"/>
                </a:lnTo>
                <a:lnTo>
                  <a:pt x="89078" y="1433099"/>
                </a:lnTo>
                <a:lnTo>
                  <a:pt x="60084" y="1382503"/>
                </a:lnTo>
                <a:lnTo>
                  <a:pt x="36621" y="1331072"/>
                </a:lnTo>
                <a:lnTo>
                  <a:pt x="18824" y="1278862"/>
                </a:lnTo>
                <a:lnTo>
                  <a:pt x="6827" y="1225927"/>
                </a:lnTo>
                <a:lnTo>
                  <a:pt x="764" y="1172322"/>
                </a:lnTo>
                <a:lnTo>
                  <a:pt x="0" y="114528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2408" y="3064001"/>
            <a:ext cx="4277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entury Gothic"/>
                <a:cs typeface="Century Gothic"/>
              </a:rPr>
              <a:t>Відповідальність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1572" y="1989582"/>
            <a:ext cx="2820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3760" algn="l"/>
              </a:tabLst>
            </a:pPr>
            <a:r>
              <a:rPr sz="2000" dirty="0">
                <a:latin typeface="Century Gothic"/>
                <a:cs typeface="Century Gothic"/>
              </a:rPr>
              <a:t>бути	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дпов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дал</a:t>
            </a:r>
            <a:r>
              <a:rPr sz="2000" spc="5" dirty="0">
                <a:latin typeface="Century Gothic"/>
                <a:cs typeface="Century Gothic"/>
              </a:rPr>
              <a:t>ь</a:t>
            </a:r>
            <a:r>
              <a:rPr sz="2000" spc="-5" dirty="0">
                <a:latin typeface="Century Gothic"/>
                <a:cs typeface="Century Gothic"/>
              </a:rPr>
              <a:t>ним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5928" y="1989582"/>
            <a:ext cx="1375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0690" algn="l"/>
              </a:tabLst>
            </a:pPr>
            <a:r>
              <a:rPr sz="2000" dirty="0">
                <a:latin typeface="Century Gothic"/>
                <a:cs typeface="Century Gothic"/>
              </a:rPr>
              <a:t>–	з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spc="-5" dirty="0">
                <a:latin typeface="Century Gothic"/>
                <a:cs typeface="Century Gothic"/>
              </a:rPr>
              <a:t>а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spc="-5" dirty="0">
                <a:latin typeface="Century Gothic"/>
                <a:cs typeface="Century Gothic"/>
              </a:rPr>
              <a:t>и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1572" y="2294382"/>
            <a:ext cx="44697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118995" algn="l"/>
                <a:tab pos="3275965" algn="l"/>
                <a:tab pos="3856354" algn="l"/>
              </a:tabLst>
            </a:pPr>
            <a:r>
              <a:rPr sz="2000" spc="-5" dirty="0">
                <a:latin typeface="Century Gothic"/>
                <a:cs typeface="Century Gothic"/>
              </a:rPr>
              <a:t>протистояти злочинам, </a:t>
            </a:r>
            <a:r>
              <a:rPr sz="2000" dirty="0">
                <a:latin typeface="Century Gothic"/>
                <a:cs typeface="Century Gothic"/>
              </a:rPr>
              <a:t>чинити </a:t>
            </a:r>
            <a:r>
              <a:rPr sz="2000" spc="-5" dirty="0">
                <a:latin typeface="Century Gothic"/>
                <a:cs typeface="Century Gothic"/>
              </a:rPr>
              <a:t>опір  н</a:t>
            </a:r>
            <a:r>
              <a:rPr sz="2000" dirty="0">
                <a:latin typeface="Century Gothic"/>
                <a:cs typeface="Century Gothic"/>
              </a:rPr>
              <a:t>егативн</a:t>
            </a:r>
            <a:r>
              <a:rPr sz="2000" spc="-10" dirty="0">
                <a:latin typeface="Century Gothic"/>
                <a:cs typeface="Century Gothic"/>
              </a:rPr>
              <a:t>ом</a:t>
            </a:r>
            <a:r>
              <a:rPr sz="2000" dirty="0">
                <a:latin typeface="Century Gothic"/>
                <a:cs typeface="Century Gothic"/>
              </a:rPr>
              <a:t>у	тиску	з	бо</a:t>
            </a:r>
            <a:r>
              <a:rPr sz="2000" spc="-15" dirty="0">
                <a:latin typeface="Century Gothic"/>
                <a:cs typeface="Century Gothic"/>
              </a:rPr>
              <a:t>к</a:t>
            </a:r>
            <a:r>
              <a:rPr sz="2000" dirty="0">
                <a:latin typeface="Century Gothic"/>
                <a:cs typeface="Century Gothic"/>
              </a:rPr>
              <a:t>у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1572" y="2903982"/>
            <a:ext cx="4469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1920" algn="l"/>
                <a:tab pos="1594485" algn="l"/>
                <a:tab pos="2966720" algn="l"/>
              </a:tabLst>
            </a:pPr>
            <a:r>
              <a:rPr sz="2000" spc="-5" dirty="0">
                <a:latin typeface="Century Gothic"/>
                <a:cs typeface="Century Gothic"/>
              </a:rPr>
              <a:t>однолітків	</a:t>
            </a:r>
            <a:r>
              <a:rPr sz="2000" dirty="0">
                <a:latin typeface="Century Gothic"/>
                <a:cs typeface="Century Gothic"/>
              </a:rPr>
              <a:t>і	слугувати	</a:t>
            </a:r>
            <a:r>
              <a:rPr sz="2000" spc="-5" dirty="0">
                <a:latin typeface="Century Gothic"/>
                <a:cs typeface="Century Gothic"/>
              </a:rPr>
              <a:t>позитивним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1572" y="3208477"/>
            <a:ext cx="44723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прикладом. Відповідальні </a:t>
            </a:r>
            <a:r>
              <a:rPr sz="2000" dirty="0">
                <a:latin typeface="Century Gothic"/>
                <a:cs typeface="Century Gothic"/>
              </a:rPr>
              <a:t>особи  </a:t>
            </a:r>
            <a:r>
              <a:rPr sz="2000" spc="-5" dirty="0">
                <a:latin typeface="Century Gothic"/>
                <a:cs typeface="Century Gothic"/>
              </a:rPr>
              <a:t>мають нести відповідальність</a:t>
            </a:r>
            <a:r>
              <a:rPr sz="2000" spc="4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за  </a:t>
            </a:r>
            <a:r>
              <a:rPr sz="2000" spc="-5" dirty="0">
                <a:latin typeface="Century Gothic"/>
                <a:cs typeface="Century Gothic"/>
              </a:rPr>
              <a:t>свої </a:t>
            </a:r>
            <a:r>
              <a:rPr sz="2000" dirty="0">
                <a:latin typeface="Century Gothic"/>
                <a:cs typeface="Century Gothic"/>
              </a:rPr>
              <a:t>дії та </a:t>
            </a:r>
            <a:r>
              <a:rPr sz="2000" spc="-5" dirty="0">
                <a:latin typeface="Century Gothic"/>
                <a:cs typeface="Century Gothic"/>
              </a:rPr>
              <a:t>працювати так,</a:t>
            </a:r>
            <a:r>
              <a:rPr sz="2000" spc="1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щоб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1572" y="4123435"/>
            <a:ext cx="4471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22855" algn="l"/>
                <a:tab pos="3115945" algn="l"/>
              </a:tabLst>
            </a:pP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15" dirty="0">
                <a:latin typeface="Century Gothic"/>
                <a:cs typeface="Century Gothic"/>
              </a:rPr>
              <a:t>р</a:t>
            </a:r>
            <a:r>
              <a:rPr sz="2000" spc="-10" dirty="0">
                <a:latin typeface="Century Gothic"/>
                <a:cs typeface="Century Gothic"/>
              </a:rPr>
              <a:t>е</a:t>
            </a:r>
            <a:r>
              <a:rPr sz="2000" dirty="0">
                <a:latin typeface="Century Gothic"/>
                <a:cs typeface="Century Gothic"/>
              </a:rPr>
              <a:t>шкод</a:t>
            </a:r>
            <a:r>
              <a:rPr sz="2000" spc="-20" dirty="0">
                <a:latin typeface="Century Gothic"/>
                <a:cs typeface="Century Gothic"/>
              </a:rPr>
              <a:t>ж</a:t>
            </a:r>
            <a:r>
              <a:rPr sz="2000" spc="-5" dirty="0">
                <a:latin typeface="Century Gothic"/>
                <a:cs typeface="Century Gothic"/>
              </a:rPr>
              <a:t>ат</a:t>
            </a:r>
            <a:r>
              <a:rPr sz="2000" dirty="0">
                <a:latin typeface="Century Gothic"/>
                <a:cs typeface="Century Gothic"/>
              </a:rPr>
              <a:t>и	і	запобігати  </a:t>
            </a:r>
            <a:r>
              <a:rPr sz="2000" spc="-5" dirty="0">
                <a:latin typeface="Century Gothic"/>
                <a:cs typeface="Century Gothic"/>
              </a:rPr>
              <a:t>неправомірній поведінці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інших.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1969516"/>
            <a:ext cx="5607050" cy="2349500"/>
          </a:xfrm>
          <a:custGeom>
            <a:avLst/>
            <a:gdLst/>
            <a:ahLst/>
            <a:cxnLst/>
            <a:rect l="l" t="t" r="r" b="b"/>
            <a:pathLst>
              <a:path w="5607050" h="2349500">
                <a:moveTo>
                  <a:pt x="3258119" y="2336799"/>
                </a:moveTo>
                <a:lnTo>
                  <a:pt x="2348676" y="2336799"/>
                </a:lnTo>
                <a:lnTo>
                  <a:pt x="2412341" y="2349499"/>
                </a:lnTo>
                <a:lnTo>
                  <a:pt x="3194454" y="2349499"/>
                </a:lnTo>
                <a:lnTo>
                  <a:pt x="3258119" y="2336799"/>
                </a:lnTo>
                <a:close/>
              </a:path>
              <a:path w="5607050" h="2349500">
                <a:moveTo>
                  <a:pt x="3446186" y="2324099"/>
                </a:moveTo>
                <a:lnTo>
                  <a:pt x="2160609" y="2324099"/>
                </a:lnTo>
                <a:lnTo>
                  <a:pt x="2222793" y="2336799"/>
                </a:lnTo>
                <a:lnTo>
                  <a:pt x="3384002" y="2336799"/>
                </a:lnTo>
                <a:lnTo>
                  <a:pt x="3446186" y="2324099"/>
                </a:lnTo>
                <a:close/>
              </a:path>
              <a:path w="5607050" h="2349500">
                <a:moveTo>
                  <a:pt x="3629507" y="2298699"/>
                </a:moveTo>
                <a:lnTo>
                  <a:pt x="1977288" y="2298699"/>
                </a:lnTo>
                <a:lnTo>
                  <a:pt x="2098953" y="2324099"/>
                </a:lnTo>
                <a:lnTo>
                  <a:pt x="3507842" y="2324099"/>
                </a:lnTo>
                <a:lnTo>
                  <a:pt x="3629507" y="2298699"/>
                </a:lnTo>
                <a:close/>
              </a:path>
              <a:path w="5607050" h="2349500">
                <a:moveTo>
                  <a:pt x="3807630" y="2273299"/>
                </a:moveTo>
                <a:lnTo>
                  <a:pt x="1799165" y="2273299"/>
                </a:lnTo>
                <a:lnTo>
                  <a:pt x="1917313" y="2298699"/>
                </a:lnTo>
                <a:lnTo>
                  <a:pt x="3689482" y="2298699"/>
                </a:lnTo>
                <a:lnTo>
                  <a:pt x="3807630" y="2273299"/>
                </a:lnTo>
                <a:close/>
              </a:path>
              <a:path w="5607050" h="2349500">
                <a:moveTo>
                  <a:pt x="3980099" y="101600"/>
                </a:moveTo>
                <a:lnTo>
                  <a:pt x="1626696" y="101600"/>
                </a:lnTo>
                <a:lnTo>
                  <a:pt x="1570541" y="114300"/>
                </a:lnTo>
                <a:lnTo>
                  <a:pt x="1248807" y="190500"/>
                </a:lnTo>
                <a:lnTo>
                  <a:pt x="1197874" y="215900"/>
                </a:lnTo>
                <a:lnTo>
                  <a:pt x="1050022" y="254000"/>
                </a:lnTo>
                <a:lnTo>
                  <a:pt x="1002443" y="279400"/>
                </a:lnTo>
                <a:lnTo>
                  <a:pt x="909944" y="304800"/>
                </a:lnTo>
                <a:lnTo>
                  <a:pt x="865058" y="330200"/>
                </a:lnTo>
                <a:lnTo>
                  <a:pt x="821102" y="342900"/>
                </a:lnTo>
                <a:lnTo>
                  <a:pt x="778095" y="368300"/>
                </a:lnTo>
                <a:lnTo>
                  <a:pt x="736052" y="381000"/>
                </a:lnTo>
                <a:lnTo>
                  <a:pt x="694990" y="406400"/>
                </a:lnTo>
                <a:lnTo>
                  <a:pt x="654928" y="419100"/>
                </a:lnTo>
                <a:lnTo>
                  <a:pt x="615880" y="444500"/>
                </a:lnTo>
                <a:lnTo>
                  <a:pt x="577864" y="457200"/>
                </a:lnTo>
                <a:lnTo>
                  <a:pt x="540898" y="482600"/>
                </a:lnTo>
                <a:lnTo>
                  <a:pt x="504997" y="508000"/>
                </a:lnTo>
                <a:lnTo>
                  <a:pt x="470178" y="520700"/>
                </a:lnTo>
                <a:lnTo>
                  <a:pt x="436459" y="546100"/>
                </a:lnTo>
                <a:lnTo>
                  <a:pt x="403856" y="571500"/>
                </a:lnTo>
                <a:lnTo>
                  <a:pt x="372386" y="584200"/>
                </a:lnTo>
                <a:lnTo>
                  <a:pt x="342066" y="609600"/>
                </a:lnTo>
                <a:lnTo>
                  <a:pt x="312913" y="635000"/>
                </a:lnTo>
                <a:lnTo>
                  <a:pt x="258174" y="685800"/>
                </a:lnTo>
                <a:lnTo>
                  <a:pt x="208303" y="736600"/>
                </a:lnTo>
                <a:lnTo>
                  <a:pt x="185235" y="749300"/>
                </a:lnTo>
                <a:lnTo>
                  <a:pt x="142920" y="800100"/>
                </a:lnTo>
                <a:lnTo>
                  <a:pt x="105810" y="850900"/>
                </a:lnTo>
                <a:lnTo>
                  <a:pt x="74040" y="901700"/>
                </a:lnTo>
                <a:lnTo>
                  <a:pt x="47745" y="965200"/>
                </a:lnTo>
                <a:lnTo>
                  <a:pt x="36692" y="990600"/>
                </a:lnTo>
                <a:lnTo>
                  <a:pt x="18860" y="1041400"/>
                </a:lnTo>
                <a:lnTo>
                  <a:pt x="6840" y="1092200"/>
                </a:lnTo>
                <a:lnTo>
                  <a:pt x="765" y="1143000"/>
                </a:lnTo>
                <a:lnTo>
                  <a:pt x="0" y="1181100"/>
                </a:lnTo>
                <a:lnTo>
                  <a:pt x="765" y="1206500"/>
                </a:lnTo>
                <a:lnTo>
                  <a:pt x="3051" y="1231900"/>
                </a:lnTo>
                <a:lnTo>
                  <a:pt x="6840" y="1257300"/>
                </a:lnTo>
                <a:lnTo>
                  <a:pt x="12115" y="1282700"/>
                </a:lnTo>
                <a:lnTo>
                  <a:pt x="18860" y="1320800"/>
                </a:lnTo>
                <a:lnTo>
                  <a:pt x="36692" y="1371600"/>
                </a:lnTo>
                <a:lnTo>
                  <a:pt x="60200" y="1422400"/>
                </a:lnTo>
                <a:lnTo>
                  <a:pt x="89249" y="1473200"/>
                </a:lnTo>
                <a:lnTo>
                  <a:pt x="123706" y="1524000"/>
                </a:lnTo>
                <a:lnTo>
                  <a:pt x="163436" y="1574800"/>
                </a:lnTo>
                <a:lnTo>
                  <a:pt x="208303" y="1625600"/>
                </a:lnTo>
                <a:lnTo>
                  <a:pt x="258174" y="1676399"/>
                </a:lnTo>
                <a:lnTo>
                  <a:pt x="284943" y="1689099"/>
                </a:lnTo>
                <a:lnTo>
                  <a:pt x="312913" y="1714499"/>
                </a:lnTo>
                <a:lnTo>
                  <a:pt x="342066" y="1739899"/>
                </a:lnTo>
                <a:lnTo>
                  <a:pt x="372386" y="1765299"/>
                </a:lnTo>
                <a:lnTo>
                  <a:pt x="403856" y="1790699"/>
                </a:lnTo>
                <a:lnTo>
                  <a:pt x="436459" y="1803399"/>
                </a:lnTo>
                <a:lnTo>
                  <a:pt x="470178" y="1828799"/>
                </a:lnTo>
                <a:lnTo>
                  <a:pt x="504997" y="1854199"/>
                </a:lnTo>
                <a:lnTo>
                  <a:pt x="540898" y="1866899"/>
                </a:lnTo>
                <a:lnTo>
                  <a:pt x="577864" y="1892299"/>
                </a:lnTo>
                <a:lnTo>
                  <a:pt x="615880" y="1917699"/>
                </a:lnTo>
                <a:lnTo>
                  <a:pt x="654928" y="1930399"/>
                </a:lnTo>
                <a:lnTo>
                  <a:pt x="694990" y="1955799"/>
                </a:lnTo>
                <a:lnTo>
                  <a:pt x="736052" y="1968499"/>
                </a:lnTo>
                <a:lnTo>
                  <a:pt x="778095" y="1993899"/>
                </a:lnTo>
                <a:lnTo>
                  <a:pt x="821102" y="2006599"/>
                </a:lnTo>
                <a:lnTo>
                  <a:pt x="865058" y="2031999"/>
                </a:lnTo>
                <a:lnTo>
                  <a:pt x="955745" y="2057399"/>
                </a:lnTo>
                <a:lnTo>
                  <a:pt x="1002443" y="2082799"/>
                </a:lnTo>
                <a:lnTo>
                  <a:pt x="1098465" y="2108199"/>
                </a:lnTo>
                <a:lnTo>
                  <a:pt x="1147754" y="2133599"/>
                </a:lnTo>
                <a:lnTo>
                  <a:pt x="1406317" y="2197099"/>
                </a:lnTo>
                <a:lnTo>
                  <a:pt x="1741025" y="2273299"/>
                </a:lnTo>
                <a:lnTo>
                  <a:pt x="3865770" y="2273299"/>
                </a:lnTo>
                <a:lnTo>
                  <a:pt x="4200478" y="2197099"/>
                </a:lnTo>
                <a:lnTo>
                  <a:pt x="4459041" y="2133599"/>
                </a:lnTo>
                <a:lnTo>
                  <a:pt x="4508330" y="2108199"/>
                </a:lnTo>
                <a:lnTo>
                  <a:pt x="4604352" y="2082799"/>
                </a:lnTo>
                <a:lnTo>
                  <a:pt x="4651050" y="2057399"/>
                </a:lnTo>
                <a:lnTo>
                  <a:pt x="4741737" y="2031999"/>
                </a:lnTo>
                <a:lnTo>
                  <a:pt x="4785693" y="2006599"/>
                </a:lnTo>
                <a:lnTo>
                  <a:pt x="4828700" y="1993899"/>
                </a:lnTo>
                <a:lnTo>
                  <a:pt x="4870743" y="1968499"/>
                </a:lnTo>
                <a:lnTo>
                  <a:pt x="4911805" y="1955799"/>
                </a:lnTo>
                <a:lnTo>
                  <a:pt x="4951867" y="1930399"/>
                </a:lnTo>
                <a:lnTo>
                  <a:pt x="4990915" y="1917699"/>
                </a:lnTo>
                <a:lnTo>
                  <a:pt x="5028931" y="1892299"/>
                </a:lnTo>
                <a:lnTo>
                  <a:pt x="5065897" y="1866899"/>
                </a:lnTo>
                <a:lnTo>
                  <a:pt x="5101798" y="1854199"/>
                </a:lnTo>
                <a:lnTo>
                  <a:pt x="5136617" y="1828799"/>
                </a:lnTo>
                <a:lnTo>
                  <a:pt x="5170336" y="1803399"/>
                </a:lnTo>
                <a:lnTo>
                  <a:pt x="5202939" y="1790699"/>
                </a:lnTo>
                <a:lnTo>
                  <a:pt x="5234409" y="1765299"/>
                </a:lnTo>
                <a:lnTo>
                  <a:pt x="5264729" y="1739899"/>
                </a:lnTo>
                <a:lnTo>
                  <a:pt x="5293882" y="1714499"/>
                </a:lnTo>
                <a:lnTo>
                  <a:pt x="5321852" y="1689099"/>
                </a:lnTo>
                <a:lnTo>
                  <a:pt x="5348621" y="1676399"/>
                </a:lnTo>
                <a:lnTo>
                  <a:pt x="5398492" y="1625600"/>
                </a:lnTo>
                <a:lnTo>
                  <a:pt x="5443359" y="1574800"/>
                </a:lnTo>
                <a:lnTo>
                  <a:pt x="5483089" y="1524000"/>
                </a:lnTo>
                <a:lnTo>
                  <a:pt x="5517546" y="1473200"/>
                </a:lnTo>
                <a:lnTo>
                  <a:pt x="5546595" y="1422400"/>
                </a:lnTo>
                <a:lnTo>
                  <a:pt x="5570103" y="1371600"/>
                </a:lnTo>
                <a:lnTo>
                  <a:pt x="5587935" y="1320800"/>
                </a:lnTo>
                <a:lnTo>
                  <a:pt x="5594680" y="1282700"/>
                </a:lnTo>
                <a:lnTo>
                  <a:pt x="5599955" y="1257300"/>
                </a:lnTo>
                <a:lnTo>
                  <a:pt x="5603744" y="1231900"/>
                </a:lnTo>
                <a:lnTo>
                  <a:pt x="5606030" y="1206500"/>
                </a:lnTo>
                <a:lnTo>
                  <a:pt x="5606796" y="1181100"/>
                </a:lnTo>
                <a:lnTo>
                  <a:pt x="5606030" y="1143000"/>
                </a:lnTo>
                <a:lnTo>
                  <a:pt x="5599955" y="1092200"/>
                </a:lnTo>
                <a:lnTo>
                  <a:pt x="5587935" y="1041400"/>
                </a:lnTo>
                <a:lnTo>
                  <a:pt x="5570103" y="990600"/>
                </a:lnTo>
                <a:lnTo>
                  <a:pt x="5559050" y="965200"/>
                </a:lnTo>
                <a:lnTo>
                  <a:pt x="5546595" y="927100"/>
                </a:lnTo>
                <a:lnTo>
                  <a:pt x="5517546" y="876300"/>
                </a:lnTo>
                <a:lnTo>
                  <a:pt x="5483089" y="825500"/>
                </a:lnTo>
                <a:lnTo>
                  <a:pt x="5443359" y="774700"/>
                </a:lnTo>
                <a:lnTo>
                  <a:pt x="5398492" y="736600"/>
                </a:lnTo>
                <a:lnTo>
                  <a:pt x="5374174" y="711200"/>
                </a:lnTo>
                <a:lnTo>
                  <a:pt x="5321852" y="660400"/>
                </a:lnTo>
                <a:lnTo>
                  <a:pt x="5264729" y="609600"/>
                </a:lnTo>
                <a:lnTo>
                  <a:pt x="5234409" y="584200"/>
                </a:lnTo>
                <a:lnTo>
                  <a:pt x="5202939" y="571500"/>
                </a:lnTo>
                <a:lnTo>
                  <a:pt x="5170336" y="546100"/>
                </a:lnTo>
                <a:lnTo>
                  <a:pt x="5136617" y="520700"/>
                </a:lnTo>
                <a:lnTo>
                  <a:pt x="5101798" y="508000"/>
                </a:lnTo>
                <a:lnTo>
                  <a:pt x="5065897" y="482600"/>
                </a:lnTo>
                <a:lnTo>
                  <a:pt x="5028931" y="457200"/>
                </a:lnTo>
                <a:lnTo>
                  <a:pt x="4990915" y="444500"/>
                </a:lnTo>
                <a:lnTo>
                  <a:pt x="4951867" y="419100"/>
                </a:lnTo>
                <a:lnTo>
                  <a:pt x="4911805" y="406400"/>
                </a:lnTo>
                <a:lnTo>
                  <a:pt x="4870743" y="381000"/>
                </a:lnTo>
                <a:lnTo>
                  <a:pt x="4828700" y="368300"/>
                </a:lnTo>
                <a:lnTo>
                  <a:pt x="4785693" y="342900"/>
                </a:lnTo>
                <a:lnTo>
                  <a:pt x="4741737" y="330200"/>
                </a:lnTo>
                <a:lnTo>
                  <a:pt x="4696851" y="304800"/>
                </a:lnTo>
                <a:lnTo>
                  <a:pt x="4604352" y="279400"/>
                </a:lnTo>
                <a:lnTo>
                  <a:pt x="4556773" y="254000"/>
                </a:lnTo>
                <a:lnTo>
                  <a:pt x="4408921" y="215900"/>
                </a:lnTo>
                <a:lnTo>
                  <a:pt x="4357988" y="190500"/>
                </a:lnTo>
                <a:lnTo>
                  <a:pt x="4036254" y="114300"/>
                </a:lnTo>
                <a:lnTo>
                  <a:pt x="3980099" y="101600"/>
                </a:lnTo>
                <a:close/>
              </a:path>
              <a:path w="5607050" h="2349500">
                <a:moveTo>
                  <a:pt x="3748861" y="63500"/>
                </a:moveTo>
                <a:lnTo>
                  <a:pt x="1857934" y="63500"/>
                </a:lnTo>
                <a:lnTo>
                  <a:pt x="1683530" y="101600"/>
                </a:lnTo>
                <a:lnTo>
                  <a:pt x="3923265" y="101600"/>
                </a:lnTo>
                <a:lnTo>
                  <a:pt x="3748861" y="63500"/>
                </a:lnTo>
                <a:close/>
              </a:path>
              <a:path w="5607050" h="2349500">
                <a:moveTo>
                  <a:pt x="3568955" y="38100"/>
                </a:moveTo>
                <a:lnTo>
                  <a:pt x="2037840" y="38100"/>
                </a:lnTo>
                <a:lnTo>
                  <a:pt x="1917313" y="63500"/>
                </a:lnTo>
                <a:lnTo>
                  <a:pt x="3689482" y="63500"/>
                </a:lnTo>
                <a:lnTo>
                  <a:pt x="3568955" y="38100"/>
                </a:lnTo>
                <a:close/>
              </a:path>
              <a:path w="5607050" h="2349500">
                <a:moveTo>
                  <a:pt x="3446186" y="25400"/>
                </a:moveTo>
                <a:lnTo>
                  <a:pt x="2160609" y="25400"/>
                </a:lnTo>
                <a:lnTo>
                  <a:pt x="2098953" y="38100"/>
                </a:lnTo>
                <a:lnTo>
                  <a:pt x="3507842" y="38100"/>
                </a:lnTo>
                <a:lnTo>
                  <a:pt x="3446186" y="25400"/>
                </a:lnTo>
                <a:close/>
              </a:path>
              <a:path w="5607050" h="2349500">
                <a:moveTo>
                  <a:pt x="3321307" y="12700"/>
                </a:moveTo>
                <a:lnTo>
                  <a:pt x="2285488" y="12700"/>
                </a:lnTo>
                <a:lnTo>
                  <a:pt x="2222793" y="25400"/>
                </a:lnTo>
                <a:lnTo>
                  <a:pt x="3384002" y="25400"/>
                </a:lnTo>
                <a:lnTo>
                  <a:pt x="3321307" y="12700"/>
                </a:lnTo>
                <a:close/>
              </a:path>
              <a:path w="5607050" h="2349500">
                <a:moveTo>
                  <a:pt x="3130330" y="0"/>
                </a:moveTo>
                <a:lnTo>
                  <a:pt x="2476465" y="0"/>
                </a:lnTo>
                <a:lnTo>
                  <a:pt x="2412341" y="12700"/>
                </a:lnTo>
                <a:lnTo>
                  <a:pt x="3194454" y="12700"/>
                </a:lnTo>
                <a:lnTo>
                  <a:pt x="313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491" y="1961388"/>
            <a:ext cx="5607050" cy="2357755"/>
          </a:xfrm>
          <a:custGeom>
            <a:avLst/>
            <a:gdLst/>
            <a:ahLst/>
            <a:cxnLst/>
            <a:rect l="l" t="t" r="r" b="b"/>
            <a:pathLst>
              <a:path w="5607050" h="2357754">
                <a:moveTo>
                  <a:pt x="0" y="1178814"/>
                </a:moveTo>
                <a:lnTo>
                  <a:pt x="3051" y="1123324"/>
                </a:lnTo>
                <a:lnTo>
                  <a:pt x="12115" y="1068495"/>
                </a:lnTo>
                <a:lnTo>
                  <a:pt x="27058" y="1014383"/>
                </a:lnTo>
                <a:lnTo>
                  <a:pt x="47745" y="961044"/>
                </a:lnTo>
                <a:lnTo>
                  <a:pt x="74040" y="908535"/>
                </a:lnTo>
                <a:lnTo>
                  <a:pt x="105810" y="856912"/>
                </a:lnTo>
                <a:lnTo>
                  <a:pt x="142920" y="806232"/>
                </a:lnTo>
                <a:lnTo>
                  <a:pt x="185235" y="756552"/>
                </a:lnTo>
                <a:lnTo>
                  <a:pt x="232621" y="707929"/>
                </a:lnTo>
                <a:lnTo>
                  <a:pt x="284943" y="660418"/>
                </a:lnTo>
                <a:lnTo>
                  <a:pt x="342066" y="614077"/>
                </a:lnTo>
                <a:lnTo>
                  <a:pt x="403856" y="568962"/>
                </a:lnTo>
                <a:lnTo>
                  <a:pt x="436459" y="546883"/>
                </a:lnTo>
                <a:lnTo>
                  <a:pt x="470178" y="525130"/>
                </a:lnTo>
                <a:lnTo>
                  <a:pt x="504997" y="503713"/>
                </a:lnTo>
                <a:lnTo>
                  <a:pt x="540898" y="482638"/>
                </a:lnTo>
                <a:lnTo>
                  <a:pt x="577864" y="461912"/>
                </a:lnTo>
                <a:lnTo>
                  <a:pt x="615880" y="441542"/>
                </a:lnTo>
                <a:lnTo>
                  <a:pt x="654928" y="421535"/>
                </a:lnTo>
                <a:lnTo>
                  <a:pt x="694990" y="401898"/>
                </a:lnTo>
                <a:lnTo>
                  <a:pt x="736052" y="382639"/>
                </a:lnTo>
                <a:lnTo>
                  <a:pt x="778095" y="363764"/>
                </a:lnTo>
                <a:lnTo>
                  <a:pt x="821102" y="345281"/>
                </a:lnTo>
                <a:lnTo>
                  <a:pt x="865058" y="327196"/>
                </a:lnTo>
                <a:lnTo>
                  <a:pt x="909944" y="309517"/>
                </a:lnTo>
                <a:lnTo>
                  <a:pt x="955745" y="292250"/>
                </a:lnTo>
                <a:lnTo>
                  <a:pt x="1002443" y="275404"/>
                </a:lnTo>
                <a:lnTo>
                  <a:pt x="1050022" y="258984"/>
                </a:lnTo>
                <a:lnTo>
                  <a:pt x="1098465" y="242998"/>
                </a:lnTo>
                <a:lnTo>
                  <a:pt x="1147754" y="227453"/>
                </a:lnTo>
                <a:lnTo>
                  <a:pt x="1197874" y="212357"/>
                </a:lnTo>
                <a:lnTo>
                  <a:pt x="1248807" y="197715"/>
                </a:lnTo>
                <a:lnTo>
                  <a:pt x="1300536" y="183536"/>
                </a:lnTo>
                <a:lnTo>
                  <a:pt x="1353046" y="169826"/>
                </a:lnTo>
                <a:lnTo>
                  <a:pt x="1406317" y="156593"/>
                </a:lnTo>
                <a:lnTo>
                  <a:pt x="1460335" y="143843"/>
                </a:lnTo>
                <a:lnTo>
                  <a:pt x="1515082" y="131584"/>
                </a:lnTo>
                <a:lnTo>
                  <a:pt x="1570541" y="119822"/>
                </a:lnTo>
                <a:lnTo>
                  <a:pt x="1626696" y="108565"/>
                </a:lnTo>
                <a:lnTo>
                  <a:pt x="1683530" y="97820"/>
                </a:lnTo>
                <a:lnTo>
                  <a:pt x="1741025" y="87594"/>
                </a:lnTo>
                <a:lnTo>
                  <a:pt x="1799165" y="77894"/>
                </a:lnTo>
                <a:lnTo>
                  <a:pt x="1857934" y="68727"/>
                </a:lnTo>
                <a:lnTo>
                  <a:pt x="1917313" y="60100"/>
                </a:lnTo>
                <a:lnTo>
                  <a:pt x="1977288" y="52020"/>
                </a:lnTo>
                <a:lnTo>
                  <a:pt x="2037840" y="44495"/>
                </a:lnTo>
                <a:lnTo>
                  <a:pt x="2098953" y="37531"/>
                </a:lnTo>
                <a:lnTo>
                  <a:pt x="2160609" y="31135"/>
                </a:lnTo>
                <a:lnTo>
                  <a:pt x="2222793" y="25315"/>
                </a:lnTo>
                <a:lnTo>
                  <a:pt x="2285488" y="20077"/>
                </a:lnTo>
                <a:lnTo>
                  <a:pt x="2348676" y="15429"/>
                </a:lnTo>
                <a:lnTo>
                  <a:pt x="2412341" y="11378"/>
                </a:lnTo>
                <a:lnTo>
                  <a:pt x="2476465" y="7931"/>
                </a:lnTo>
                <a:lnTo>
                  <a:pt x="2541033" y="5094"/>
                </a:lnTo>
                <a:lnTo>
                  <a:pt x="2606027" y="2876"/>
                </a:lnTo>
                <a:lnTo>
                  <a:pt x="2671430" y="1283"/>
                </a:lnTo>
                <a:lnTo>
                  <a:pt x="2737226" y="321"/>
                </a:lnTo>
                <a:lnTo>
                  <a:pt x="2803397" y="0"/>
                </a:lnTo>
                <a:lnTo>
                  <a:pt x="2869569" y="321"/>
                </a:lnTo>
                <a:lnTo>
                  <a:pt x="2935365" y="1283"/>
                </a:lnTo>
                <a:lnTo>
                  <a:pt x="3000768" y="2876"/>
                </a:lnTo>
                <a:lnTo>
                  <a:pt x="3065762" y="5094"/>
                </a:lnTo>
                <a:lnTo>
                  <a:pt x="3130330" y="7931"/>
                </a:lnTo>
                <a:lnTo>
                  <a:pt x="3194454" y="11378"/>
                </a:lnTo>
                <a:lnTo>
                  <a:pt x="3258119" y="15429"/>
                </a:lnTo>
                <a:lnTo>
                  <a:pt x="3321307" y="20077"/>
                </a:lnTo>
                <a:lnTo>
                  <a:pt x="3384002" y="25315"/>
                </a:lnTo>
                <a:lnTo>
                  <a:pt x="3446186" y="31135"/>
                </a:lnTo>
                <a:lnTo>
                  <a:pt x="3507842" y="37531"/>
                </a:lnTo>
                <a:lnTo>
                  <a:pt x="3568955" y="44495"/>
                </a:lnTo>
                <a:lnTo>
                  <a:pt x="3629507" y="52020"/>
                </a:lnTo>
                <a:lnTo>
                  <a:pt x="3689482" y="60100"/>
                </a:lnTo>
                <a:lnTo>
                  <a:pt x="3748861" y="68727"/>
                </a:lnTo>
                <a:lnTo>
                  <a:pt x="3807630" y="77894"/>
                </a:lnTo>
                <a:lnTo>
                  <a:pt x="3865770" y="87594"/>
                </a:lnTo>
                <a:lnTo>
                  <a:pt x="3923265" y="97820"/>
                </a:lnTo>
                <a:lnTo>
                  <a:pt x="3980099" y="108565"/>
                </a:lnTo>
                <a:lnTo>
                  <a:pt x="4036254" y="119822"/>
                </a:lnTo>
                <a:lnTo>
                  <a:pt x="4091713" y="131584"/>
                </a:lnTo>
                <a:lnTo>
                  <a:pt x="4146460" y="143843"/>
                </a:lnTo>
                <a:lnTo>
                  <a:pt x="4200478" y="156593"/>
                </a:lnTo>
                <a:lnTo>
                  <a:pt x="4253749" y="169826"/>
                </a:lnTo>
                <a:lnTo>
                  <a:pt x="4306259" y="183536"/>
                </a:lnTo>
                <a:lnTo>
                  <a:pt x="4357988" y="197715"/>
                </a:lnTo>
                <a:lnTo>
                  <a:pt x="4408921" y="212357"/>
                </a:lnTo>
                <a:lnTo>
                  <a:pt x="4459041" y="227453"/>
                </a:lnTo>
                <a:lnTo>
                  <a:pt x="4508330" y="242998"/>
                </a:lnTo>
                <a:lnTo>
                  <a:pt x="4556773" y="258984"/>
                </a:lnTo>
                <a:lnTo>
                  <a:pt x="4604352" y="275404"/>
                </a:lnTo>
                <a:lnTo>
                  <a:pt x="4651050" y="292250"/>
                </a:lnTo>
                <a:lnTo>
                  <a:pt x="4696851" y="309517"/>
                </a:lnTo>
                <a:lnTo>
                  <a:pt x="4741737" y="327196"/>
                </a:lnTo>
                <a:lnTo>
                  <a:pt x="4785693" y="345281"/>
                </a:lnTo>
                <a:lnTo>
                  <a:pt x="4828700" y="363764"/>
                </a:lnTo>
                <a:lnTo>
                  <a:pt x="4870743" y="382639"/>
                </a:lnTo>
                <a:lnTo>
                  <a:pt x="4911805" y="401898"/>
                </a:lnTo>
                <a:lnTo>
                  <a:pt x="4951867" y="421535"/>
                </a:lnTo>
                <a:lnTo>
                  <a:pt x="4990915" y="441542"/>
                </a:lnTo>
                <a:lnTo>
                  <a:pt x="5028931" y="461912"/>
                </a:lnTo>
                <a:lnTo>
                  <a:pt x="5065897" y="482638"/>
                </a:lnTo>
                <a:lnTo>
                  <a:pt x="5101798" y="503713"/>
                </a:lnTo>
                <a:lnTo>
                  <a:pt x="5136617" y="525130"/>
                </a:lnTo>
                <a:lnTo>
                  <a:pt x="5170336" y="546883"/>
                </a:lnTo>
                <a:lnTo>
                  <a:pt x="5202939" y="568962"/>
                </a:lnTo>
                <a:lnTo>
                  <a:pt x="5234409" y="591363"/>
                </a:lnTo>
                <a:lnTo>
                  <a:pt x="5293882" y="637098"/>
                </a:lnTo>
                <a:lnTo>
                  <a:pt x="5348621" y="684031"/>
                </a:lnTo>
                <a:lnTo>
                  <a:pt x="5398492" y="732105"/>
                </a:lnTo>
                <a:lnTo>
                  <a:pt x="5443359" y="781264"/>
                </a:lnTo>
                <a:lnTo>
                  <a:pt x="5483089" y="831450"/>
                </a:lnTo>
                <a:lnTo>
                  <a:pt x="5517546" y="882609"/>
                </a:lnTo>
                <a:lnTo>
                  <a:pt x="5546595" y="934682"/>
                </a:lnTo>
                <a:lnTo>
                  <a:pt x="5570103" y="987613"/>
                </a:lnTo>
                <a:lnTo>
                  <a:pt x="5587935" y="1041346"/>
                </a:lnTo>
                <a:lnTo>
                  <a:pt x="5599955" y="1095824"/>
                </a:lnTo>
                <a:lnTo>
                  <a:pt x="5606030" y="1150990"/>
                </a:lnTo>
                <a:lnTo>
                  <a:pt x="5606796" y="1178814"/>
                </a:lnTo>
                <a:lnTo>
                  <a:pt x="5606030" y="1206637"/>
                </a:lnTo>
                <a:lnTo>
                  <a:pt x="5599955" y="1261803"/>
                </a:lnTo>
                <a:lnTo>
                  <a:pt x="5587935" y="1316281"/>
                </a:lnTo>
                <a:lnTo>
                  <a:pt x="5570103" y="1370014"/>
                </a:lnTo>
                <a:lnTo>
                  <a:pt x="5546595" y="1422945"/>
                </a:lnTo>
                <a:lnTo>
                  <a:pt x="5517546" y="1475018"/>
                </a:lnTo>
                <a:lnTo>
                  <a:pt x="5483089" y="1526177"/>
                </a:lnTo>
                <a:lnTo>
                  <a:pt x="5443359" y="1576363"/>
                </a:lnTo>
                <a:lnTo>
                  <a:pt x="5398492" y="1625522"/>
                </a:lnTo>
                <a:lnTo>
                  <a:pt x="5348621" y="1673596"/>
                </a:lnTo>
                <a:lnTo>
                  <a:pt x="5293882" y="1720529"/>
                </a:lnTo>
                <a:lnTo>
                  <a:pt x="5234409" y="1766264"/>
                </a:lnTo>
                <a:lnTo>
                  <a:pt x="5202939" y="1788665"/>
                </a:lnTo>
                <a:lnTo>
                  <a:pt x="5170336" y="1810744"/>
                </a:lnTo>
                <a:lnTo>
                  <a:pt x="5136617" y="1832497"/>
                </a:lnTo>
                <a:lnTo>
                  <a:pt x="5101798" y="1853914"/>
                </a:lnTo>
                <a:lnTo>
                  <a:pt x="5065897" y="1874989"/>
                </a:lnTo>
                <a:lnTo>
                  <a:pt x="5028931" y="1895715"/>
                </a:lnTo>
                <a:lnTo>
                  <a:pt x="4990915" y="1916085"/>
                </a:lnTo>
                <a:lnTo>
                  <a:pt x="4951867" y="1936092"/>
                </a:lnTo>
                <a:lnTo>
                  <a:pt x="4911805" y="1955729"/>
                </a:lnTo>
                <a:lnTo>
                  <a:pt x="4870743" y="1974988"/>
                </a:lnTo>
                <a:lnTo>
                  <a:pt x="4828700" y="1993863"/>
                </a:lnTo>
                <a:lnTo>
                  <a:pt x="4785693" y="2012346"/>
                </a:lnTo>
                <a:lnTo>
                  <a:pt x="4741737" y="2030431"/>
                </a:lnTo>
                <a:lnTo>
                  <a:pt x="4696851" y="2048110"/>
                </a:lnTo>
                <a:lnTo>
                  <a:pt x="4651050" y="2065377"/>
                </a:lnTo>
                <a:lnTo>
                  <a:pt x="4604352" y="2082223"/>
                </a:lnTo>
                <a:lnTo>
                  <a:pt x="4556773" y="2098643"/>
                </a:lnTo>
                <a:lnTo>
                  <a:pt x="4508330" y="2114629"/>
                </a:lnTo>
                <a:lnTo>
                  <a:pt x="4459041" y="2130174"/>
                </a:lnTo>
                <a:lnTo>
                  <a:pt x="4408921" y="2145270"/>
                </a:lnTo>
                <a:lnTo>
                  <a:pt x="4357988" y="2159912"/>
                </a:lnTo>
                <a:lnTo>
                  <a:pt x="4306259" y="2174091"/>
                </a:lnTo>
                <a:lnTo>
                  <a:pt x="4253749" y="2187801"/>
                </a:lnTo>
                <a:lnTo>
                  <a:pt x="4200478" y="2201034"/>
                </a:lnTo>
                <a:lnTo>
                  <a:pt x="4146460" y="2213784"/>
                </a:lnTo>
                <a:lnTo>
                  <a:pt x="4091713" y="2226043"/>
                </a:lnTo>
                <a:lnTo>
                  <a:pt x="4036254" y="2237805"/>
                </a:lnTo>
                <a:lnTo>
                  <a:pt x="3980099" y="2249062"/>
                </a:lnTo>
                <a:lnTo>
                  <a:pt x="3923265" y="2259807"/>
                </a:lnTo>
                <a:lnTo>
                  <a:pt x="3865770" y="2270033"/>
                </a:lnTo>
                <a:lnTo>
                  <a:pt x="3807630" y="2279733"/>
                </a:lnTo>
                <a:lnTo>
                  <a:pt x="3748861" y="2288900"/>
                </a:lnTo>
                <a:lnTo>
                  <a:pt x="3689482" y="2297527"/>
                </a:lnTo>
                <a:lnTo>
                  <a:pt x="3629507" y="2305607"/>
                </a:lnTo>
                <a:lnTo>
                  <a:pt x="3568955" y="2313132"/>
                </a:lnTo>
                <a:lnTo>
                  <a:pt x="3507842" y="2320096"/>
                </a:lnTo>
                <a:lnTo>
                  <a:pt x="3446186" y="2326492"/>
                </a:lnTo>
                <a:lnTo>
                  <a:pt x="3384002" y="2332312"/>
                </a:lnTo>
                <a:lnTo>
                  <a:pt x="3321307" y="2337550"/>
                </a:lnTo>
                <a:lnTo>
                  <a:pt x="3258119" y="2342198"/>
                </a:lnTo>
                <a:lnTo>
                  <a:pt x="3194454" y="2346249"/>
                </a:lnTo>
                <a:lnTo>
                  <a:pt x="3130330" y="2349696"/>
                </a:lnTo>
                <a:lnTo>
                  <a:pt x="3065762" y="2352533"/>
                </a:lnTo>
                <a:lnTo>
                  <a:pt x="3000768" y="2354751"/>
                </a:lnTo>
                <a:lnTo>
                  <a:pt x="2935365" y="2356344"/>
                </a:lnTo>
                <a:lnTo>
                  <a:pt x="2869569" y="2357306"/>
                </a:lnTo>
                <a:lnTo>
                  <a:pt x="2803397" y="2357628"/>
                </a:lnTo>
                <a:lnTo>
                  <a:pt x="2737226" y="2357306"/>
                </a:lnTo>
                <a:lnTo>
                  <a:pt x="2671430" y="2356344"/>
                </a:lnTo>
                <a:lnTo>
                  <a:pt x="2606027" y="2354751"/>
                </a:lnTo>
                <a:lnTo>
                  <a:pt x="2541033" y="2352533"/>
                </a:lnTo>
                <a:lnTo>
                  <a:pt x="2476465" y="2349696"/>
                </a:lnTo>
                <a:lnTo>
                  <a:pt x="2412341" y="2346249"/>
                </a:lnTo>
                <a:lnTo>
                  <a:pt x="2348676" y="2342198"/>
                </a:lnTo>
                <a:lnTo>
                  <a:pt x="2285488" y="2337550"/>
                </a:lnTo>
                <a:lnTo>
                  <a:pt x="2222793" y="2332312"/>
                </a:lnTo>
                <a:lnTo>
                  <a:pt x="2160609" y="2326492"/>
                </a:lnTo>
                <a:lnTo>
                  <a:pt x="2098953" y="2320096"/>
                </a:lnTo>
                <a:lnTo>
                  <a:pt x="2037840" y="2313132"/>
                </a:lnTo>
                <a:lnTo>
                  <a:pt x="1977288" y="2305607"/>
                </a:lnTo>
                <a:lnTo>
                  <a:pt x="1917313" y="2297527"/>
                </a:lnTo>
                <a:lnTo>
                  <a:pt x="1857934" y="2288900"/>
                </a:lnTo>
                <a:lnTo>
                  <a:pt x="1799165" y="2279733"/>
                </a:lnTo>
                <a:lnTo>
                  <a:pt x="1741025" y="2270033"/>
                </a:lnTo>
                <a:lnTo>
                  <a:pt x="1683530" y="2259807"/>
                </a:lnTo>
                <a:lnTo>
                  <a:pt x="1626696" y="2249062"/>
                </a:lnTo>
                <a:lnTo>
                  <a:pt x="1570541" y="2237805"/>
                </a:lnTo>
                <a:lnTo>
                  <a:pt x="1515082" y="2226043"/>
                </a:lnTo>
                <a:lnTo>
                  <a:pt x="1460335" y="2213784"/>
                </a:lnTo>
                <a:lnTo>
                  <a:pt x="1406317" y="2201034"/>
                </a:lnTo>
                <a:lnTo>
                  <a:pt x="1353046" y="2187801"/>
                </a:lnTo>
                <a:lnTo>
                  <a:pt x="1300536" y="2174091"/>
                </a:lnTo>
                <a:lnTo>
                  <a:pt x="1248807" y="2159912"/>
                </a:lnTo>
                <a:lnTo>
                  <a:pt x="1197874" y="2145270"/>
                </a:lnTo>
                <a:lnTo>
                  <a:pt x="1147754" y="2130174"/>
                </a:lnTo>
                <a:lnTo>
                  <a:pt x="1098465" y="2114629"/>
                </a:lnTo>
                <a:lnTo>
                  <a:pt x="1050022" y="2098643"/>
                </a:lnTo>
                <a:lnTo>
                  <a:pt x="1002443" y="2082223"/>
                </a:lnTo>
                <a:lnTo>
                  <a:pt x="955745" y="2065377"/>
                </a:lnTo>
                <a:lnTo>
                  <a:pt x="909944" y="2048110"/>
                </a:lnTo>
                <a:lnTo>
                  <a:pt x="865058" y="2030431"/>
                </a:lnTo>
                <a:lnTo>
                  <a:pt x="821102" y="2012346"/>
                </a:lnTo>
                <a:lnTo>
                  <a:pt x="778095" y="1993863"/>
                </a:lnTo>
                <a:lnTo>
                  <a:pt x="736052" y="1974988"/>
                </a:lnTo>
                <a:lnTo>
                  <a:pt x="694990" y="1955729"/>
                </a:lnTo>
                <a:lnTo>
                  <a:pt x="654928" y="1936092"/>
                </a:lnTo>
                <a:lnTo>
                  <a:pt x="615880" y="1916085"/>
                </a:lnTo>
                <a:lnTo>
                  <a:pt x="577864" y="1895715"/>
                </a:lnTo>
                <a:lnTo>
                  <a:pt x="540898" y="1874989"/>
                </a:lnTo>
                <a:lnTo>
                  <a:pt x="504997" y="1853914"/>
                </a:lnTo>
                <a:lnTo>
                  <a:pt x="470178" y="1832497"/>
                </a:lnTo>
                <a:lnTo>
                  <a:pt x="436459" y="1810744"/>
                </a:lnTo>
                <a:lnTo>
                  <a:pt x="403856" y="1788665"/>
                </a:lnTo>
                <a:lnTo>
                  <a:pt x="372386" y="1766264"/>
                </a:lnTo>
                <a:lnTo>
                  <a:pt x="312913" y="1720529"/>
                </a:lnTo>
                <a:lnTo>
                  <a:pt x="258174" y="1673596"/>
                </a:lnTo>
                <a:lnTo>
                  <a:pt x="208303" y="1625522"/>
                </a:lnTo>
                <a:lnTo>
                  <a:pt x="163436" y="1576363"/>
                </a:lnTo>
                <a:lnTo>
                  <a:pt x="123706" y="1526177"/>
                </a:lnTo>
                <a:lnTo>
                  <a:pt x="89249" y="1475018"/>
                </a:lnTo>
                <a:lnTo>
                  <a:pt x="60200" y="1422945"/>
                </a:lnTo>
                <a:lnTo>
                  <a:pt x="36692" y="1370014"/>
                </a:lnTo>
                <a:lnTo>
                  <a:pt x="18860" y="1316281"/>
                </a:lnTo>
                <a:lnTo>
                  <a:pt x="6840" y="1261803"/>
                </a:lnTo>
                <a:lnTo>
                  <a:pt x="765" y="1206637"/>
                </a:lnTo>
                <a:lnTo>
                  <a:pt x="0" y="1178814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4236" y="2690622"/>
            <a:ext cx="4153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entury Gothic"/>
                <a:cs typeface="Century Gothic"/>
              </a:rPr>
              <a:t>Справедливість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990" y="1889887"/>
            <a:ext cx="2759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4275" algn="l"/>
              </a:tabLst>
            </a:pPr>
            <a:r>
              <a:rPr sz="2000" spc="-5" dirty="0">
                <a:latin typeface="Century Gothic"/>
                <a:cs typeface="Century Gothic"/>
              </a:rPr>
              <a:t>важлив</a:t>
            </a:r>
            <a:r>
              <a:rPr sz="2000" dirty="0">
                <a:latin typeface="Century Gothic"/>
                <a:cs typeface="Century Gothic"/>
              </a:rPr>
              <a:t>і	к</a:t>
            </a:r>
            <a:r>
              <a:rPr sz="2000" spc="-15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м</a:t>
            </a:r>
            <a:r>
              <a:rPr sz="2000" spc="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он</a:t>
            </a:r>
            <a:r>
              <a:rPr sz="2000" spc="5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нти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5659" y="1889887"/>
            <a:ext cx="2096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справедливості: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7990" y="2194687"/>
            <a:ext cx="5045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06675" algn="l"/>
                <a:tab pos="4223385" algn="l"/>
                <a:tab pos="4518025" algn="l"/>
              </a:tabLst>
            </a:pP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15" dirty="0">
                <a:latin typeface="Century Gothic"/>
                <a:cs typeface="Century Gothic"/>
              </a:rPr>
              <a:t>р</a:t>
            </a:r>
            <a:r>
              <a:rPr sz="2000" dirty="0">
                <a:latin typeface="Century Gothic"/>
                <a:cs typeface="Century Gothic"/>
              </a:rPr>
              <a:t>едба</a:t>
            </a:r>
            <a:r>
              <a:rPr sz="2000" spc="-10" dirty="0">
                <a:latin typeface="Century Gothic"/>
                <a:cs typeface="Century Gothic"/>
              </a:rPr>
              <a:t>чу</a:t>
            </a:r>
            <a:r>
              <a:rPr sz="2000" dirty="0">
                <a:latin typeface="Century Gothic"/>
                <a:cs typeface="Century Gothic"/>
              </a:rPr>
              <a:t>вані</a:t>
            </a:r>
            <a:r>
              <a:rPr sz="2000" spc="-10" dirty="0">
                <a:latin typeface="Century Gothic"/>
                <a:cs typeface="Century Gothic"/>
              </a:rPr>
              <a:t>с</a:t>
            </a:r>
            <a:r>
              <a:rPr sz="2000" dirty="0">
                <a:latin typeface="Century Gothic"/>
                <a:cs typeface="Century Gothic"/>
              </a:rPr>
              <a:t>ть,	</a:t>
            </a:r>
            <a:r>
              <a:rPr sz="2000" spc="-5" dirty="0">
                <a:latin typeface="Century Gothic"/>
                <a:cs typeface="Century Gothic"/>
              </a:rPr>
              <a:t>прозорі</a:t>
            </a:r>
            <a:r>
              <a:rPr sz="2000" spc="-10" dirty="0">
                <a:latin typeface="Century Gothic"/>
                <a:cs typeface="Century Gothic"/>
              </a:rPr>
              <a:t>с</a:t>
            </a:r>
            <a:r>
              <a:rPr sz="2000" dirty="0">
                <a:latin typeface="Century Gothic"/>
                <a:cs typeface="Century Gothic"/>
              </a:rPr>
              <a:t>ть	і	ч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тк</a:t>
            </a:r>
            <a:r>
              <a:rPr sz="2000" spc="5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7990" y="2499741"/>
            <a:ext cx="5044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5735" algn="l"/>
                <a:tab pos="3225165" algn="l"/>
              </a:tabLst>
            </a:pPr>
            <a:r>
              <a:rPr sz="2000" spc="-5" dirty="0">
                <a:latin typeface="Century Gothic"/>
                <a:cs typeface="Century Gothic"/>
              </a:rPr>
              <a:t>розумні	очікування.	Справедлива,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7990" y="2804541"/>
            <a:ext cx="504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точна </a:t>
            </a:r>
            <a:r>
              <a:rPr sz="2000" dirty="0">
                <a:latin typeface="Century Gothic"/>
                <a:cs typeface="Century Gothic"/>
              </a:rPr>
              <a:t>й неупереджена </a:t>
            </a:r>
            <a:r>
              <a:rPr sz="2000" spc="-5" dirty="0">
                <a:latin typeface="Century Gothic"/>
                <a:cs typeface="Century Gothic"/>
              </a:rPr>
              <a:t>оцінка</a:t>
            </a:r>
            <a:r>
              <a:rPr sz="2000" spc="-25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відіграє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7990" y="3109341"/>
            <a:ext cx="5044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7615" algn="l"/>
                <a:tab pos="2022475" algn="l"/>
                <a:tab pos="2342515" algn="l"/>
                <a:tab pos="3809365" algn="l"/>
              </a:tabLst>
            </a:pPr>
            <a:r>
              <a:rPr sz="2000" dirty="0">
                <a:latin typeface="Century Gothic"/>
                <a:cs typeface="Century Gothic"/>
              </a:rPr>
              <a:t>важливу	</a:t>
            </a:r>
            <a:r>
              <a:rPr sz="2000" spc="-5" dirty="0">
                <a:latin typeface="Century Gothic"/>
                <a:cs typeface="Century Gothic"/>
              </a:rPr>
              <a:t>роль	</a:t>
            </a:r>
            <a:r>
              <a:rPr sz="2000" dirty="0">
                <a:latin typeface="Century Gothic"/>
                <a:cs typeface="Century Gothic"/>
              </a:rPr>
              <a:t>у	</a:t>
            </a:r>
            <a:r>
              <a:rPr sz="2000" spc="-5" dirty="0">
                <a:latin typeface="Century Gothic"/>
                <a:cs typeface="Century Gothic"/>
              </a:rPr>
              <a:t>процесах	навчання,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7990" y="3414140"/>
            <a:ext cx="50431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має </a:t>
            </a:r>
            <a:r>
              <a:rPr sz="2000" spc="-5" dirty="0">
                <a:latin typeface="Century Gothic"/>
                <a:cs typeface="Century Gothic"/>
              </a:rPr>
              <a:t>важливе значення </a:t>
            </a:r>
            <a:r>
              <a:rPr sz="2000" dirty="0">
                <a:latin typeface="Century Gothic"/>
                <a:cs typeface="Century Gothic"/>
              </a:rPr>
              <a:t>для  встановлення </a:t>
            </a:r>
            <a:r>
              <a:rPr sz="2000" spc="-5" dirty="0">
                <a:latin typeface="Century Gothic"/>
                <a:cs typeface="Century Gothic"/>
              </a:rPr>
              <a:t>довіри </a:t>
            </a:r>
            <a:r>
              <a:rPr sz="2000" dirty="0">
                <a:latin typeface="Century Gothic"/>
                <a:cs typeface="Century Gothic"/>
              </a:rPr>
              <a:t>між </a:t>
            </a:r>
            <a:r>
              <a:rPr sz="2000" spc="-5" dirty="0">
                <a:latin typeface="Century Gothic"/>
                <a:cs typeface="Century Gothic"/>
              </a:rPr>
              <a:t>викладачами  </a:t>
            </a:r>
            <a:r>
              <a:rPr sz="2000" dirty="0">
                <a:latin typeface="Century Gothic"/>
                <a:cs typeface="Century Gothic"/>
              </a:rPr>
              <a:t>та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студентами.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15958" r="25369" b="10791"/>
          <a:stretch>
            <a:fillRect/>
          </a:stretch>
        </p:blipFill>
        <p:spPr bwMode="auto">
          <a:xfrm>
            <a:off x="3216275" y="684214"/>
            <a:ext cx="61928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07" t="15958" r="25369" b="10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798639" y="5524501"/>
            <a:ext cx="85375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1pPr>
            <a:lvl2pPr>
              <a:lnSpc>
                <a:spcPct val="97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2pPr>
            <a:lvl3pPr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3pPr>
            <a:lvl4pPr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4pPr>
            <a:lvl5pPr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1200" b="1">
                <a:solidFill>
                  <a:srgbClr val="FFFFFF"/>
                </a:solidFill>
              </a:rPr>
              <a:t>* Цю листівку виготовлено за підтримки Відділу преси, освіти та культури Посольства США в Україні.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1200" b="1">
                <a:solidFill>
                  <a:srgbClr val="FFFFFF"/>
                </a:solidFill>
              </a:rPr>
              <a:t>Точка зору, відображена у ній, може не збігатись з офіційною позицією уряду США.</a:t>
            </a:r>
          </a:p>
        </p:txBody>
      </p:sp>
    </p:spTree>
    <p:extLst>
      <p:ext uri="{BB962C8B-B14F-4D97-AF65-F5344CB8AC3E}">
        <p14:creationId xmlns:p14="http://schemas.microsoft.com/office/powerpoint/2010/main" val="3756521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765176"/>
            <a:ext cx="8135938" cy="60016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3100">
                <a:solidFill>
                  <a:srgbClr val="262626"/>
                </a:solidFill>
              </a:rPr>
              <a:t>Академічна доброчесність</a:t>
            </a:r>
            <a:r>
              <a:rPr lang="uk-UA" altLang="uk-UA" sz="3100">
                <a:solidFill>
                  <a:srgbClr val="262626"/>
                </a:solidFill>
              </a:rPr>
              <a:t/>
            </a:r>
            <a:br>
              <a:rPr lang="uk-UA" altLang="uk-UA" sz="3100">
                <a:solidFill>
                  <a:srgbClr val="262626"/>
                </a:solidFill>
              </a:rPr>
            </a:b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700">
                <a:solidFill>
                  <a:srgbClr val="262626"/>
                </a:solidFill>
              </a:rPr>
              <a:t>Academic Integrity</a:t>
            </a: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400">
                <a:solidFill>
                  <a:srgbClr val="262626"/>
                </a:solidFill>
              </a:rPr>
              <a:t>Термін </a:t>
            </a:r>
            <a:r>
              <a:rPr lang="en-US" altLang="uk-UA" sz="2400" i="1">
                <a:solidFill>
                  <a:srgbClr val="262626"/>
                </a:solidFill>
              </a:rPr>
              <a:t>integer</a:t>
            </a:r>
            <a:r>
              <a:rPr lang="en-US" altLang="uk-UA" sz="2400">
                <a:solidFill>
                  <a:srgbClr val="262626"/>
                </a:solidFill>
              </a:rPr>
              <a:t> з лат. означає “довершений, повний, цілісний”</a:t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400" i="1">
                <a:solidFill>
                  <a:srgbClr val="262626"/>
                </a:solidFill>
              </a:rPr>
              <a:t>Integrity</a:t>
            </a:r>
            <a:r>
              <a:rPr lang="en-US" altLang="uk-UA" sz="2400">
                <a:solidFill>
                  <a:srgbClr val="262626"/>
                </a:solidFill>
              </a:rPr>
              <a:t> – “довершеність, повнота, цілісність” – означає такий психологічний стан людини, який характеризується її в</a:t>
            </a:r>
            <a:r>
              <a:rPr lang="en-US" altLang="uk-UA" sz="2000">
                <a:solidFill>
                  <a:srgbClr val="262626"/>
                </a:solidFill>
              </a:rPr>
              <a:t>нутрішньою гармонією, стійкістю і послідовністю морального образу (Killinger 2010)</a:t>
            </a:r>
            <a:br>
              <a:rPr lang="en-US" altLang="uk-UA" sz="2000">
                <a:solidFill>
                  <a:srgbClr val="262626"/>
                </a:solidFill>
              </a:rPr>
            </a:br>
            <a:r>
              <a:rPr lang="en-US" altLang="uk-UA" sz="2000">
                <a:solidFill>
                  <a:srgbClr val="262626"/>
                </a:solidFill>
              </a:rPr>
              <a:t/>
            </a:r>
            <a:br>
              <a:rPr lang="en-US" altLang="uk-UA" sz="2000">
                <a:solidFill>
                  <a:srgbClr val="262626"/>
                </a:solidFill>
              </a:rPr>
            </a:br>
            <a:r>
              <a:rPr lang="en-US" altLang="uk-UA" sz="2000" i="1">
                <a:solidFill>
                  <a:srgbClr val="262626"/>
                </a:solidFill>
              </a:rPr>
              <a:t>Академічна доброчесність </a:t>
            </a:r>
            <a:r>
              <a:rPr lang="en-US" altLang="uk-UA" sz="2000">
                <a:solidFill>
                  <a:srgbClr val="262626"/>
                </a:solidFill>
              </a:rPr>
              <a:t>– це відданість академічної спільноти, навіть перед лицем труднощів, шести фундаментальним цінностям: чесності, довірі, справедливості, повазі, відповідальності і мужності</a:t>
            </a:r>
            <a:br>
              <a:rPr lang="en-US" altLang="uk-UA" sz="2000">
                <a:solidFill>
                  <a:srgbClr val="262626"/>
                </a:solidFill>
              </a:rPr>
            </a:br>
            <a:r>
              <a:rPr lang="en-US" altLang="uk-UA" sz="2000">
                <a:solidFill>
                  <a:srgbClr val="262626"/>
                </a:solidFill>
              </a:rPr>
              <a:t>(The International Center for Academic Integrity 2012)</a:t>
            </a:r>
          </a:p>
        </p:txBody>
      </p:sp>
    </p:spTree>
    <p:extLst>
      <p:ext uri="{BB962C8B-B14F-4D97-AF65-F5344CB8AC3E}">
        <p14:creationId xmlns:p14="http://schemas.microsoft.com/office/powerpoint/2010/main" val="390742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135188" y="3141664"/>
            <a:ext cx="8064500" cy="503237"/>
          </a:xfrm>
          <a:custGeom>
            <a:avLst/>
            <a:gdLst>
              <a:gd name="T0" fmla="*/ 8064500 w 8064500"/>
              <a:gd name="T1" fmla="*/ 251619 h 503237"/>
              <a:gd name="T2" fmla="*/ 4032250 w 8064500"/>
              <a:gd name="T3" fmla="*/ 503237 h 503237"/>
              <a:gd name="T4" fmla="*/ 0 w 8064500"/>
              <a:gd name="T5" fmla="*/ 251619 h 503237"/>
              <a:gd name="T6" fmla="*/ 4032250 w 8064500"/>
              <a:gd name="T7" fmla="*/ 0 h 5032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64500"/>
              <a:gd name="T13" fmla="*/ 0 h 503237"/>
              <a:gd name="T14" fmla="*/ 8064500 w 8064500"/>
              <a:gd name="T15" fmla="*/ 503237 h 503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64500" h="503237">
                <a:moveTo>
                  <a:pt x="0" y="0"/>
                </a:moveTo>
                <a:lnTo>
                  <a:pt x="0" y="0"/>
                </a:lnTo>
                <a:lnTo>
                  <a:pt x="180" y="90"/>
                </a:lnTo>
                <a:lnTo>
                  <a:pt x="22402" y="0"/>
                </a:lnTo>
                <a:lnTo>
                  <a:pt x="0" y="0"/>
                </a:lnTo>
                <a:lnTo>
                  <a:pt x="270" y="90"/>
                </a:lnTo>
                <a:lnTo>
                  <a:pt x="22402" y="14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60353"/>
            <a:ext cx="7837488" cy="179704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3100" dirty="0" err="1" smtClean="0"/>
              <a:t>Науково</a:t>
            </a:r>
            <a:r>
              <a:rPr lang="ru-RU" altLang="uk-UA" sz="3100" dirty="0" smtClean="0"/>
              <a:t>-методична </a:t>
            </a:r>
            <a:r>
              <a:rPr lang="ru-RU" altLang="uk-UA" sz="3100" dirty="0" err="1"/>
              <a:t>комісія</a:t>
            </a:r>
            <a:r>
              <a:rPr lang="ru-RU" altLang="uk-UA" sz="3100" dirty="0"/>
              <a:t> 15 </a:t>
            </a:r>
            <a:br>
              <a:rPr lang="ru-RU" altLang="uk-UA" sz="3100" dirty="0"/>
            </a:br>
            <a:r>
              <a:rPr lang="ru-RU" altLang="uk-UA" sz="3100" dirty="0"/>
              <a:t>з </a:t>
            </a:r>
            <a:r>
              <a:rPr lang="ru-RU" altLang="uk-UA" sz="3100" dirty="0" err="1"/>
              <a:t>організаційно</a:t>
            </a:r>
            <a:r>
              <a:rPr lang="ru-RU" altLang="uk-UA" sz="3100" dirty="0"/>
              <a:t>-методичного </a:t>
            </a:r>
            <a:r>
              <a:rPr lang="ru-RU" altLang="uk-UA" sz="3100" dirty="0" err="1"/>
              <a:t>забезпечення</a:t>
            </a:r>
            <a:r>
              <a:rPr lang="ru-RU" altLang="uk-UA" sz="3100" dirty="0"/>
              <a:t> </a:t>
            </a:r>
            <a:br>
              <a:rPr lang="ru-RU" altLang="uk-UA" sz="3100" dirty="0"/>
            </a:br>
            <a:r>
              <a:rPr lang="ru-RU" altLang="uk-UA" sz="3100" dirty="0" err="1"/>
              <a:t>вищої</a:t>
            </a:r>
            <a:r>
              <a:rPr lang="ru-RU" altLang="uk-UA" sz="3100" dirty="0"/>
              <a:t> </a:t>
            </a:r>
            <a:r>
              <a:rPr lang="ru-RU" altLang="uk-UA" sz="3100" dirty="0" err="1"/>
              <a:t>освіти</a:t>
            </a:r>
            <a:r>
              <a:rPr lang="ru-RU" altLang="uk-UA" sz="3100" dirty="0"/>
              <a:t> </a:t>
            </a:r>
            <a:r>
              <a:rPr lang="ru-RU" altLang="uk-UA" sz="4400" dirty="0"/>
              <a:t/>
            </a:r>
            <a:br>
              <a:rPr lang="ru-RU" altLang="uk-UA" sz="4400" dirty="0"/>
            </a:br>
            <a:endParaRPr lang="ru-RU" altLang="uk-UA" sz="4400" dirty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828800" y="2209801"/>
            <a:ext cx="8534400" cy="40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301 </a:t>
            </a:r>
            <a:r>
              <a:rPr lang="ru-RU" altLang="uk-UA" sz="2800" dirty="0" err="1"/>
              <a:t>Освіта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впродовж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життя</a:t>
            </a:r>
            <a:r>
              <a:rPr lang="ru-RU" altLang="uk-UA" sz="2800" dirty="0"/>
              <a:t>, </a:t>
            </a:r>
            <a:r>
              <a:rPr lang="ru-RU" altLang="uk-UA" sz="2800" dirty="0" err="1"/>
              <a:t>визнання</a:t>
            </a:r>
            <a:r>
              <a:rPr lang="ru-RU" altLang="uk-UA" sz="2800" dirty="0"/>
              <a:t> неформального та </a:t>
            </a:r>
            <a:r>
              <a:rPr lang="ru-RU" altLang="uk-UA" sz="2800" dirty="0" err="1"/>
              <a:t>інформального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навчання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302 </a:t>
            </a:r>
            <a:r>
              <a:rPr lang="ru-RU" altLang="uk-UA" sz="2800" dirty="0" err="1"/>
              <a:t>Дистанційне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навчання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b="1" dirty="0"/>
              <a:t>303 </a:t>
            </a:r>
            <a:r>
              <a:rPr lang="ru-RU" altLang="uk-UA" sz="2800" b="1" dirty="0" err="1"/>
              <a:t>Академічна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доброчесність</a:t>
            </a:r>
            <a:endParaRPr lang="ru-RU" altLang="uk-UA" sz="2800" b="1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304 </a:t>
            </a:r>
            <a:r>
              <a:rPr lang="ru-RU" altLang="uk-UA" sz="2800" dirty="0" err="1"/>
              <a:t>Навчання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іноземних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громадян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307 </a:t>
            </a:r>
            <a:r>
              <a:rPr lang="ru-RU" altLang="uk-UA" sz="2800" dirty="0" err="1"/>
              <a:t>Підвищення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кваліфікації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науково-педагогічних</a:t>
            </a:r>
            <a:r>
              <a:rPr lang="ru-RU" altLang="uk-UA" sz="2800" dirty="0"/>
              <a:t> та </a:t>
            </a:r>
            <a:r>
              <a:rPr lang="ru-RU" altLang="uk-UA" sz="2800" dirty="0" err="1"/>
              <a:t>педагогічних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працівників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306 </a:t>
            </a:r>
            <a:r>
              <a:rPr lang="ru-RU" altLang="uk-UA" sz="2800" dirty="0" err="1"/>
              <a:t>Бібліотечні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технології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305 </a:t>
            </a:r>
            <a:r>
              <a:rPr lang="ru-RU" altLang="uk-UA" sz="2800" dirty="0" err="1"/>
              <a:t>Нормування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робочого</a:t>
            </a:r>
            <a:r>
              <a:rPr lang="ru-RU" altLang="uk-UA" sz="2800" dirty="0"/>
              <a:t> часу </a:t>
            </a:r>
            <a:r>
              <a:rPr lang="ru-RU" altLang="uk-UA" sz="2800" dirty="0" err="1"/>
              <a:t>науково-педагогічних</a:t>
            </a:r>
            <a:r>
              <a:rPr lang="ru-RU" altLang="uk-UA" sz="2800" dirty="0"/>
              <a:t>  </a:t>
            </a:r>
            <a:r>
              <a:rPr lang="ru-RU" altLang="uk-UA" sz="2800" dirty="0" err="1"/>
              <a:t>працівників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3368769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066800"/>
            <a:ext cx="9448800" cy="4947380"/>
          </a:xfrm>
        </p:spPr>
        <p:txBody>
          <a:bodyPr/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4400" dirty="0" err="1"/>
              <a:t>Рекомендації</a:t>
            </a:r>
            <a:r>
              <a:rPr lang="ru-RU" altLang="uk-UA" sz="4400" dirty="0"/>
              <a:t> </a:t>
            </a:r>
            <a:r>
              <a:rPr lang="ru-RU" altLang="uk-UA" sz="4400" dirty="0" err="1"/>
              <a:t>щодо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забезпечення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принципів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академічної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доброчесності</a:t>
            </a:r>
            <a:r>
              <a:rPr lang="ru-RU" altLang="uk-UA" sz="4400" dirty="0"/>
              <a:t/>
            </a:r>
            <a:br>
              <a:rPr lang="ru-RU" altLang="uk-UA" sz="4400" dirty="0"/>
            </a:br>
            <a:r>
              <a:rPr lang="ru-RU" altLang="uk-UA" sz="4400" dirty="0"/>
              <a:t/>
            </a:r>
            <a:br>
              <a:rPr lang="ru-RU" altLang="uk-UA" sz="4400" dirty="0"/>
            </a:br>
            <a:r>
              <a:rPr lang="ru-RU" altLang="uk-UA" sz="4400" dirty="0" smtClean="0"/>
              <a:t>2020 </a:t>
            </a:r>
            <a:r>
              <a:rPr lang="ru-RU" altLang="uk-UA" sz="4400" dirty="0" err="1"/>
              <a:t>рік</a:t>
            </a:r>
            <a:endParaRPr lang="ru-RU" altLang="uk-UA" sz="4400" dirty="0"/>
          </a:p>
        </p:txBody>
      </p:sp>
    </p:spTree>
    <p:extLst>
      <p:ext uri="{BB962C8B-B14F-4D97-AF65-F5344CB8AC3E}">
        <p14:creationId xmlns:p14="http://schemas.microsoft.com/office/powerpoint/2010/main" val="1303451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67710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3600" dirty="0" err="1"/>
              <a:t>Етичні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принципи</a:t>
            </a:r>
            <a:r>
              <a:rPr lang="ru-RU" altLang="uk-UA" sz="3600" dirty="0"/>
              <a:t> у </a:t>
            </a:r>
            <a:r>
              <a:rPr lang="ru-RU" altLang="uk-UA" sz="3600" dirty="0" err="1"/>
              <a:t>вищій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освіті</a:t>
            </a:r>
            <a:r>
              <a:rPr lang="ru-RU" altLang="uk-UA" sz="4400" dirty="0"/>
              <a:t>: 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532064" y="1008064"/>
            <a:ext cx="36099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uk-UA" sz="2700" dirty="0" err="1">
                <a:solidFill>
                  <a:srgbClr val="FF0000"/>
                </a:solidFill>
              </a:rPr>
              <a:t>Integrity</a:t>
            </a:r>
            <a:endParaRPr lang="ru-RU" altLang="uk-UA" sz="27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Чесність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/>
              <a:t>Правда</a:t>
            </a:r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Прозорість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Повага</a:t>
            </a:r>
            <a:r>
              <a:rPr lang="ru-RU" altLang="uk-UA" sz="2700" dirty="0"/>
              <a:t> до </a:t>
            </a:r>
            <a:r>
              <a:rPr lang="ru-RU" altLang="uk-UA" sz="2700" dirty="0" err="1"/>
              <a:t>інших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Довіра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Підзвітність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Міжнародна</a:t>
            </a:r>
            <a:r>
              <a:rPr lang="ru-RU" altLang="uk-UA" sz="2700" dirty="0"/>
              <a:t> </a:t>
            </a:r>
            <a:r>
              <a:rPr lang="ru-RU" altLang="uk-UA" sz="2700" dirty="0" err="1"/>
              <a:t>співпраця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 sz="2700" dirty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273800" y="1079500"/>
            <a:ext cx="43942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Справедливість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Рівність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Демократичне управління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Якісна освіта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Самовдосконалення та вдосконалення системи 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Інституційна автономія</a:t>
            </a:r>
          </a:p>
        </p:txBody>
      </p:sp>
    </p:spTree>
    <p:extLst>
      <p:ext uri="{BB962C8B-B14F-4D97-AF65-F5344CB8AC3E}">
        <p14:creationId xmlns:p14="http://schemas.microsoft.com/office/powerpoint/2010/main" val="1229153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668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spc="-155" dirty="0">
                <a:latin typeface="Bookman Old Style" pitchFamily="18" charset="0"/>
              </a:rPr>
              <a:t>Закон </a:t>
            </a:r>
            <a:r>
              <a:rPr sz="3600" spc="-170" dirty="0">
                <a:latin typeface="Bookman Old Style" pitchFamily="18" charset="0"/>
              </a:rPr>
              <a:t>України </a:t>
            </a:r>
            <a:r>
              <a:rPr sz="3600" spc="-120" dirty="0">
                <a:latin typeface="Bookman Old Style" pitchFamily="18" charset="0"/>
              </a:rPr>
              <a:t>«Про </a:t>
            </a:r>
            <a:r>
              <a:rPr sz="3600" spc="-155" dirty="0">
                <a:latin typeface="Bookman Old Style" pitchFamily="18" charset="0"/>
              </a:rPr>
              <a:t>вищу</a:t>
            </a:r>
            <a:r>
              <a:rPr sz="3600" spc="-455" dirty="0">
                <a:latin typeface="Bookman Old Style" pitchFamily="18" charset="0"/>
              </a:rPr>
              <a:t> </a:t>
            </a:r>
            <a:r>
              <a:rPr sz="3600" spc="-190" dirty="0">
                <a:latin typeface="Bookman Old Style" pitchFamily="18" charset="0"/>
              </a:rPr>
              <a:t>освіту»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838200"/>
            <a:ext cx="10439399" cy="463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165"/>
              </a:lnSpc>
              <a:spcBef>
                <a:spcPts val="95"/>
              </a:spcBef>
            </a:pPr>
            <a:r>
              <a:rPr lang="uk-UA" sz="1900" b="1" spc="-110" dirty="0" smtClean="0">
                <a:latin typeface="Bookman Old Style" pitchFamily="18" charset="0"/>
                <a:cs typeface="Trebuchet MS"/>
              </a:rPr>
              <a:t>С</a:t>
            </a:r>
            <a:r>
              <a:rPr lang="uk-UA" sz="1900" b="1" spc="-114" dirty="0" smtClean="0">
                <a:latin typeface="Bookman Old Style" pitchFamily="18" charset="0"/>
                <a:cs typeface="Trebuchet MS"/>
              </a:rPr>
              <a:t>таття </a:t>
            </a:r>
            <a:r>
              <a:rPr lang="uk-UA" sz="1900" b="1" spc="-100" dirty="0" smtClean="0">
                <a:latin typeface="Bookman Old Style" pitchFamily="18" charset="0"/>
                <a:cs typeface="Trebuchet MS"/>
              </a:rPr>
              <a:t>16. </a:t>
            </a:r>
            <a:r>
              <a:rPr lang="uk-UA" sz="1900" spc="-100" dirty="0" smtClean="0">
                <a:latin typeface="Bookman Old Style" pitchFamily="18" charset="0"/>
                <a:cs typeface="Trebuchet MS"/>
              </a:rPr>
              <a:t>С</a:t>
            </a:r>
            <a:r>
              <a:rPr lang="uk-UA" sz="2000" dirty="0" smtClean="0">
                <a:latin typeface="Bookman Old Style" pitchFamily="18" charset="0"/>
              </a:rPr>
              <a:t>истема внутрішнього забезпечення якості вищої освіти передбачає </a:t>
            </a:r>
            <a:r>
              <a:rPr lang="uk-UA" sz="1900" spc="-75" dirty="0" smtClean="0">
                <a:latin typeface="Bookman Old Style" pitchFamily="18" charset="0"/>
                <a:cs typeface="Trebuchet MS"/>
              </a:rPr>
              <a:t>забезпечення дотримання академічної доброчесності працівниками закладів вищої освіти та здобувачами вищої освіти, у тому числі створення і забезпечення функціонування ефективної системи запобігання та виявлення академічного плагіату.</a:t>
            </a:r>
          </a:p>
          <a:p>
            <a:pPr marL="12700" marR="378460" algn="just">
              <a:lnSpc>
                <a:spcPct val="90100"/>
              </a:lnSpc>
              <a:spcBef>
                <a:spcPts val="425"/>
              </a:spcBef>
            </a:pPr>
            <a:endParaRPr lang="uk-UA" sz="1900" spc="-114" dirty="0" smtClean="0">
              <a:latin typeface="Bookman Old Style" pitchFamily="18" charset="0"/>
              <a:cs typeface="Trebuchet MS"/>
            </a:endParaRPr>
          </a:p>
          <a:p>
            <a:pPr marL="12700" marR="378460" algn="just">
              <a:lnSpc>
                <a:spcPct val="90100"/>
              </a:lnSpc>
              <a:spcBef>
                <a:spcPts val="425"/>
              </a:spcBef>
            </a:pPr>
            <a:r>
              <a:rPr lang="uk-UA" sz="1900" b="1" spc="-114" dirty="0" smtClean="0">
                <a:latin typeface="Bookman Old Style" pitchFamily="18" charset="0"/>
                <a:cs typeface="Trebuchet MS"/>
              </a:rPr>
              <a:t>Стаття </a:t>
            </a:r>
            <a:r>
              <a:rPr lang="uk-UA" sz="1900" b="1" spc="-100" dirty="0" smtClean="0">
                <a:latin typeface="Bookman Old Style" pitchFamily="18" charset="0"/>
                <a:cs typeface="Trebuchet MS"/>
              </a:rPr>
              <a:t>32. </a:t>
            </a:r>
            <a:r>
              <a:rPr lang="uk-UA" sz="1900" dirty="0" smtClean="0">
                <a:latin typeface="Bookman Old Style" pitchFamily="18" charset="0"/>
              </a:rPr>
              <a:t>Заклади вищої освіти зобов’язані </a:t>
            </a:r>
            <a:r>
              <a:rPr lang="uk-UA" sz="2000" dirty="0" smtClean="0">
                <a:latin typeface="Bookman Old Style" pitchFamily="18" charset="0"/>
              </a:rPr>
              <a:t>вживати заходів, у тому числі шляхом запровадження відповідних новітніх технологій, щодо запобігання та виявлення академічного плагіату в наукових роботах наукових, науково-педагогічних, педагогічних, інших працівників і здобувачів вищої освіти та притягнення їх до дисциплінарної відповідальності.</a:t>
            </a:r>
            <a:endParaRPr lang="uk-UA" sz="1900" dirty="0" smtClean="0">
              <a:latin typeface="Bookman Old Style" pitchFamily="18" charset="0"/>
              <a:cs typeface="Trebuchet MS"/>
            </a:endParaRPr>
          </a:p>
          <a:p>
            <a:pPr marL="12700" algn="just">
              <a:lnSpc>
                <a:spcPts val="2165"/>
              </a:lnSpc>
              <a:spcBef>
                <a:spcPts val="204"/>
              </a:spcBef>
            </a:pPr>
            <a:endParaRPr lang="uk-UA" sz="1900" spc="-114" dirty="0" smtClean="0">
              <a:latin typeface="Bookman Old Style" pitchFamily="18" charset="0"/>
              <a:cs typeface="Trebuchet MS"/>
            </a:endParaRPr>
          </a:p>
          <a:p>
            <a:pPr marL="12700" algn="just">
              <a:lnSpc>
                <a:spcPts val="2165"/>
              </a:lnSpc>
              <a:spcBef>
                <a:spcPts val="204"/>
              </a:spcBef>
            </a:pPr>
            <a:r>
              <a:rPr lang="uk-UA" sz="1900" b="1" spc="-114" dirty="0" smtClean="0">
                <a:latin typeface="Bookman Old Style" pitchFamily="18" charset="0"/>
                <a:cs typeface="Trebuchet MS"/>
              </a:rPr>
              <a:t>Стаття </a:t>
            </a:r>
            <a:r>
              <a:rPr lang="uk-UA" sz="1900" b="1" spc="-100" dirty="0" smtClean="0">
                <a:latin typeface="Bookman Old Style" pitchFamily="18" charset="0"/>
                <a:cs typeface="Trebuchet MS"/>
              </a:rPr>
              <a:t>69. </a:t>
            </a:r>
            <a:r>
              <a:rPr lang="uk-UA" sz="1900" dirty="0" smtClean="0">
                <a:latin typeface="Bookman Old Style" pitchFamily="18" charset="0"/>
              </a:rPr>
              <a:t>Заклади вищої освіти та наукові установи здійснюють заходи із запобігання академічному плагіату - оприлюдненню (частково або повністю) наукових (творчих) результатів, отриманих іншими особами, як результатів власного дослідження (творчості) та/або відтворенню опублікованих текстів (оприлюднених творів мистецтва) інших авторів без зазначення авторства.</a:t>
            </a:r>
            <a:endParaRPr lang="uk-UA" sz="1900" dirty="0">
              <a:latin typeface="Bookman Old Style" pitchFamily="18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440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98488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/>
              <a:t>Основні форми проявів академічної недоброчесності: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981200" y="1600200"/>
            <a:ext cx="82296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плагіат (у тому числі самоплагіат);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списування під час контрольних заходів;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придбання з наступним поданням як власних результатів навчальної та наукової діяльності;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академічне шахрайство;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фабрикація/фальсифікація;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надання відгуків/рецензій без належної експертизи;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псування/саботаж навчальної або наукової роботи інших осіб;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несправедливе співавторство;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пропонування/прийняття несправедливої винагороди;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конфлікт інтересів тощо </a:t>
            </a:r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46514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231106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4000">
                <a:solidFill>
                  <a:srgbClr val="333399"/>
                </a:solidFill>
              </a:rPr>
              <a:t>Поняття академічної доброчесності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919289" y="2205038"/>
            <a:ext cx="835342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800">
                <a:latin typeface="Arial" panose="020B0604020202020204" pitchFamily="34" charset="0"/>
              </a:rPr>
              <a:t>1. </a:t>
            </a:r>
            <a:r>
              <a:rPr lang="uk-UA" altLang="uk-UA" sz="2800" b="1">
                <a:latin typeface="Arial" panose="020B0604020202020204" pitchFamily="34" charset="0"/>
              </a:rPr>
              <a:t>Академічна доброчесність </a:t>
            </a:r>
            <a:r>
              <a:rPr lang="uk-UA" altLang="uk-UA" sz="2800">
                <a:latin typeface="Arial" panose="020B0604020202020204" pitchFamily="34" charset="0"/>
              </a:rPr>
              <a:t>–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</a:t>
            </a:r>
          </a:p>
        </p:txBody>
      </p:sp>
    </p:spTree>
    <p:extLst>
      <p:ext uri="{BB962C8B-B14F-4D97-AF65-F5344CB8AC3E}">
        <p14:creationId xmlns:p14="http://schemas.microsoft.com/office/powerpoint/2010/main" val="1894247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19289" y="620713"/>
            <a:ext cx="8353425" cy="5767220"/>
          </a:xfrm>
        </p:spPr>
        <p:txBody>
          <a:bodyPr/>
          <a:lstStyle/>
          <a:p>
            <a:pPr indent="-331788" algn="ctr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2. Дотримання академічної доброчесності педагогічними, науково-педагогічними та науковими працівниками передбачає: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посилання на джерела інформації у разі використання ідей, тверджень, відомостей;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дотримання норм законодавства про авторське право </a:t>
            </a:r>
            <a:r>
              <a:rPr lang="uk-UA" altLang="uk-UA" sz="2700" b="1" dirty="0">
                <a:solidFill>
                  <a:srgbClr val="339933"/>
                </a:solidFill>
              </a:rPr>
              <a:t>і суміжні права;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надання достовірної інформації про </a:t>
            </a:r>
            <a:r>
              <a:rPr lang="uk-UA" altLang="uk-UA" sz="2700" b="1" dirty="0">
                <a:solidFill>
                  <a:srgbClr val="0000FF"/>
                </a:solidFill>
              </a:rPr>
              <a:t>методики і</a:t>
            </a:r>
            <a:r>
              <a:rPr lang="uk-UA" altLang="uk-UA" sz="2700" dirty="0"/>
              <a:t> результати досліджень, </a:t>
            </a:r>
            <a:r>
              <a:rPr lang="uk-UA" altLang="uk-UA" sz="2700" b="1" dirty="0">
                <a:solidFill>
                  <a:srgbClr val="0000FF"/>
                </a:solidFill>
              </a:rPr>
              <a:t>джерела використаної інформації</a:t>
            </a:r>
            <a:r>
              <a:rPr lang="uk-UA" altLang="uk-UA" sz="2700" dirty="0"/>
              <a:t> та власну педагогічну (науково-педагогічну, творчу) діяльність;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контроль за дотриманням академічної доброчесності здобувачами освіти;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Clr>
                <a:srgbClr val="0000FF"/>
              </a:buClr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b="1" dirty="0">
                <a:solidFill>
                  <a:srgbClr val="0000FF"/>
                </a:solidFill>
              </a:rPr>
              <a:t>об’єктивне та справедливе оцінювання здобувачів освіти</a:t>
            </a:r>
            <a:r>
              <a:rPr lang="ru-RU" altLang="uk-UA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08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Плагіат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41438"/>
            <a:ext cx="8229600" cy="5040312"/>
          </a:xfrm>
        </p:spPr>
        <p:txBody>
          <a:bodyPr/>
          <a:lstStyle/>
          <a:p>
            <a:pPr indent="-331788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800">
                <a:solidFill>
                  <a:srgbClr val="A50021"/>
                </a:solidFill>
              </a:rPr>
              <a:t>Оприлюднення (опублікування),  повністю   або частково,  чужого  твору під іменем особи,  яка не є автором цього твору.</a:t>
            </a:r>
          </a:p>
          <a:p>
            <a:pPr indent="-331788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400">
                <a:solidFill>
                  <a:srgbClr val="A50021"/>
                </a:solidFill>
              </a:rPr>
              <a:t>Про авторське право і суміжні права, ст. 50.в</a:t>
            </a:r>
          </a:p>
          <a:p>
            <a:pPr indent="-331788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800">
              <a:solidFill>
                <a:srgbClr val="A50021"/>
              </a:solidFill>
            </a:endParaRPr>
          </a:p>
          <a:p>
            <a:pPr indent="-331788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800">
                <a:solidFill>
                  <a:srgbClr val="A50021"/>
                </a:solidFill>
              </a:rPr>
              <a:t>Оприлюднення (частково або повністю) наукових результатів, отриманих іншими особами, як результатів власного дослідження та/або відтворенню опублікованих текстів інших авторів без відповідного посилання.</a:t>
            </a:r>
          </a:p>
          <a:p>
            <a:pPr indent="-331788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400">
                <a:solidFill>
                  <a:srgbClr val="A50021"/>
                </a:solidFill>
              </a:rPr>
              <a:t>Про вищу освіту, ст. 69.6</a:t>
            </a:r>
          </a:p>
        </p:txBody>
      </p:sp>
    </p:spTree>
    <p:extLst>
      <p:ext uri="{BB962C8B-B14F-4D97-AF65-F5344CB8AC3E}">
        <p14:creationId xmlns:p14="http://schemas.microsoft.com/office/powerpoint/2010/main" val="687150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Самоплагіат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3967753"/>
          </a:xfrm>
        </p:spPr>
        <p:txBody>
          <a:bodyPr/>
          <a:lstStyle/>
          <a:p>
            <a:pPr indent="-331788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800" b="1">
                <a:solidFill>
                  <a:srgbClr val="0000FF"/>
                </a:solidFill>
              </a:rPr>
              <a:t>2) самоплагіат – відтворення у наукових виданнях без посилання на джерело власних раніше опублікованих у відповідних виданнях наукових результатів;</a:t>
            </a:r>
          </a:p>
          <a:p>
            <a:pPr indent="-331788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uk-UA" sz="2800" b="1">
                <a:solidFill>
                  <a:srgbClr val="0000FF"/>
                </a:solidFill>
              </a:rPr>
              <a:t>2) </a:t>
            </a:r>
            <a:r>
              <a:rPr lang="uk-UA" altLang="uk-UA" sz="2800" b="1">
                <a:solidFill>
                  <a:srgbClr val="0000FF"/>
                </a:solidFill>
              </a:rPr>
              <a:t>самоплагіат – оприлюднення</a:t>
            </a:r>
            <a:r>
              <a:rPr lang="en-US" altLang="uk-UA" sz="2800" b="1">
                <a:solidFill>
                  <a:srgbClr val="0000FF"/>
                </a:solidFill>
              </a:rPr>
              <a:t> </a:t>
            </a:r>
            <a:r>
              <a:rPr lang="uk-UA" altLang="uk-UA" sz="2800" b="1">
                <a:solidFill>
                  <a:srgbClr val="0000FF"/>
                </a:solidFill>
              </a:rPr>
              <a:t>у наукових виданнях (частково або повністю) власних раніше опублікованих наукових (творчих) результатів, отриманих автором, як нових наукових (творчих) результатів</a:t>
            </a:r>
            <a:r>
              <a:rPr lang="ru-RU" altLang="uk-UA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991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Фабрикація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6027291"/>
          </a:xfrm>
        </p:spPr>
        <p:txBody>
          <a:bodyPr/>
          <a:lstStyle/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/>
              <a:t>фабрикація - фальсифікація результатів досліджень, посилань у власних публікаціях, будь-яких інших даних, у тому числі статистичних, що стосуються освітнього процесу та наукових досліджень;</a:t>
            </a:r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700"/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A50021"/>
                </a:solidFill>
              </a:rPr>
              <a:t>фабрикація – штучне створення вигаданих даних чи фактів, що стосуються освітнього процесу та наукових досліджень;</a:t>
            </a:r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700" b="1">
              <a:solidFill>
                <a:srgbClr val="A50021"/>
              </a:solidFill>
            </a:endParaRPr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A50021"/>
                </a:solidFill>
              </a:rPr>
              <a:t>фальсифікація – свідома зміна чи модифікація вже наявних даних, що стосуються освітнього процесу та наукових досліджень</a:t>
            </a:r>
            <a:r>
              <a:rPr lang="ru-RU" altLang="uk-UA" sz="2700" b="1">
                <a:solidFill>
                  <a:srgbClr val="A50021"/>
                </a:solidFill>
              </a:rPr>
              <a:t> </a:t>
            </a:r>
          </a:p>
          <a:p>
            <a:pPr indent="-331788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1800">
                <a:solidFill>
                  <a:srgbClr val="A50021"/>
                </a:solidFill>
              </a:rPr>
              <a:t>http://education-ua.org/ua/articles/930-akademichna-dobrochesnist-mifichna-kontseptsiya-chi-dievij-instrument-zabezpechennya-yakosti-vishchoji-osviti</a:t>
            </a:r>
          </a:p>
          <a:p>
            <a:pPr indent="-331788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180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6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Обман, списування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229600" cy="3939540"/>
          </a:xfrm>
        </p:spPr>
        <p:txBody>
          <a:bodyPr/>
          <a:lstStyle/>
          <a:p>
            <a:pPr indent="-3317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200" dirty="0" smtClean="0"/>
              <a:t>обман - надання завідомо неправдивої інформації стосовно власної освітньої (наукової, творчої) діяльності чи організації освітньої процесу;</a:t>
            </a:r>
            <a:r>
              <a:rPr lang="ru-RU" altLang="uk-UA" sz="3200" dirty="0" smtClean="0"/>
              <a:t> </a:t>
            </a:r>
          </a:p>
          <a:p>
            <a:pPr indent="-3317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200" dirty="0" smtClean="0"/>
              <a:t>списування – використання без відповідного дозволу зовнішніх джерел інформації </a:t>
            </a:r>
            <a:r>
              <a:rPr lang="uk-UA" altLang="uk-UA" sz="3200" b="1" dirty="0" smtClean="0">
                <a:solidFill>
                  <a:srgbClr val="0000FF"/>
                </a:solidFill>
              </a:rPr>
              <a:t>чи допомоги</a:t>
            </a:r>
            <a:r>
              <a:rPr lang="uk-UA" altLang="uk-UA" sz="3200" dirty="0" smtClean="0"/>
              <a:t> під час оцінювання результатів навчання;</a:t>
            </a:r>
            <a:r>
              <a:rPr lang="ru-RU" altLang="uk-UA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019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Оцінювання, саботаж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229600" cy="4350422"/>
          </a:xfrm>
        </p:spPr>
        <p:txBody>
          <a:bodyPr/>
          <a:lstStyle/>
          <a:p>
            <a:pPr indent="-331788">
              <a:lnSpc>
                <a:spcPct val="9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339933"/>
                </a:solidFill>
              </a:rPr>
              <a:t>необ’єктивне оцінювання – свідоме завищення або заниження оцінок здобувачів освіти педагогічними та науково-педагогічними працівниками.</a:t>
            </a:r>
            <a:r>
              <a:rPr lang="ru-RU" altLang="uk-UA" sz="2700"/>
              <a:t> </a:t>
            </a:r>
          </a:p>
          <a:p>
            <a:pPr indent="-331788">
              <a:lnSpc>
                <a:spcPct val="9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A50021"/>
                </a:solidFill>
              </a:rPr>
              <a:t>академічний саботаж – вчинення учасником освітнього процесу дій, що надають йому можливість отримати нелегітимну академічну вигоду, чи зменшити таку для інших членів академічної групи чи спільноти.</a:t>
            </a:r>
            <a:r>
              <a:rPr lang="ru-RU" altLang="uk-UA" sz="2700"/>
              <a:t> </a:t>
            </a:r>
          </a:p>
          <a:p>
            <a:pPr indent="-331788"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000">
                <a:solidFill>
                  <a:srgbClr val="A50021"/>
                </a:solidFill>
              </a:rPr>
              <a:t>http://education-ua.org/ua/articles/930-akademichna-dobrochesnist-mifichna-kontseptsiya-chi-dievij-instrument-zabezpechennya-yakosti-vishchoji-osviti</a:t>
            </a:r>
          </a:p>
        </p:txBody>
      </p:sp>
    </p:spTree>
    <p:extLst>
      <p:ext uri="{BB962C8B-B14F-4D97-AF65-F5344CB8AC3E}">
        <p14:creationId xmlns:p14="http://schemas.microsoft.com/office/powerpoint/2010/main" val="3788235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0"/>
            <a:ext cx="38100" cy="685800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71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22860" y="6858000"/>
                </a:moveTo>
                <a:lnTo>
                  <a:pt x="22860" y="0"/>
                </a:lnTo>
                <a:lnTo>
                  <a:pt x="57150" y="0"/>
                </a:lnTo>
                <a:lnTo>
                  <a:pt x="57150" y="6858000"/>
                </a:lnTo>
                <a:lnTo>
                  <a:pt x="22860" y="6858000"/>
                </a:lnTo>
                <a:close/>
                <a:moveTo>
                  <a:pt x="22860" y="0"/>
                </a:moveTo>
                <a:moveTo>
                  <a:pt x="0" y="6858000"/>
                </a:moveTo>
                <a:lnTo>
                  <a:pt x="0" y="0"/>
                </a:lnTo>
                <a:lnTo>
                  <a:pt x="11430" y="0"/>
                </a:lnTo>
                <a:lnTo>
                  <a:pt x="11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6BD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4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75" y="0"/>
            <a:ext cx="19050" cy="6858000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0363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0" y="0"/>
                </a:lnTo>
                <a:lnTo>
                  <a:pt x="304800" y="0"/>
                </a:lnTo>
                <a:lnTo>
                  <a:pt x="30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6BDD6">
              <a:alpha val="8705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8" y="0"/>
            <a:ext cx="9524" cy="6858000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8" y="5715000"/>
            <a:ext cx="548640" cy="54864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8" y="419101"/>
            <a:ext cx="7580375" cy="6214871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38" y="764704"/>
            <a:ext cx="6889420" cy="5524309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07" y="280104"/>
            <a:ext cx="7447567" cy="6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05026" y="730251"/>
            <a:ext cx="85629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7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1pPr>
            <a:lvl2pPr>
              <a:lnSpc>
                <a:spcPct val="97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2pPr>
            <a:lvl3pPr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3pPr>
            <a:lvl4pPr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4pPr>
            <a:lvl5pPr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b="1">
                <a:solidFill>
                  <a:srgbClr val="FFFFFF"/>
                </a:solidFill>
              </a:rPr>
              <a:t>Вибір програмних засобів для перевірки текстів на плагіат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2384425"/>
            <a:ext cx="5040313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3"/>
          <a:stretch>
            <a:fillRect/>
          </a:stretch>
        </p:blipFill>
        <p:spPr bwMode="auto">
          <a:xfrm>
            <a:off x="5340351" y="4140200"/>
            <a:ext cx="46831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5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99866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89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1970" y="3766769"/>
            <a:ext cx="709866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Bookman Old Style" pitchFamily="18" charset="0"/>
                <a:cs typeface="Century Gothic"/>
              </a:rPr>
              <a:t>- </a:t>
            </a:r>
            <a:r>
              <a:rPr sz="2000" b="1" spc="-5" dirty="0">
                <a:latin typeface="Bookman Old Style" pitchFamily="18" charset="0"/>
                <a:cs typeface="Century Gothic"/>
              </a:rPr>
              <a:t>це сукупність етичних </a:t>
            </a:r>
            <a:r>
              <a:rPr sz="2000" b="1" dirty="0">
                <a:latin typeface="Bookman Old Style" pitchFamily="18" charset="0"/>
                <a:cs typeface="Century Gothic"/>
              </a:rPr>
              <a:t>принципів </a:t>
            </a:r>
            <a:r>
              <a:rPr sz="2000" b="1" spc="-5" dirty="0">
                <a:latin typeface="Bookman Old Style" pitchFamily="18" charset="0"/>
                <a:cs typeface="Century Gothic"/>
              </a:rPr>
              <a:t>та визначених  законом правил, </a:t>
            </a:r>
            <a:r>
              <a:rPr sz="2000" b="1" dirty="0">
                <a:latin typeface="Bookman Old Style" pitchFamily="18" charset="0"/>
                <a:cs typeface="Century Gothic"/>
              </a:rPr>
              <a:t>якими </a:t>
            </a:r>
            <a:r>
              <a:rPr sz="2000" b="1" spc="-5" dirty="0">
                <a:latin typeface="Bookman Old Style" pitchFamily="18" charset="0"/>
                <a:cs typeface="Century Gothic"/>
              </a:rPr>
              <a:t>мають керуватися учасники  освітнього процесу </a:t>
            </a:r>
            <a:r>
              <a:rPr sz="2000" b="1" spc="-10" dirty="0">
                <a:latin typeface="Bookman Old Style" pitchFamily="18" charset="0"/>
                <a:cs typeface="Century Gothic"/>
              </a:rPr>
              <a:t>під </a:t>
            </a:r>
            <a:r>
              <a:rPr sz="2000" b="1" spc="-5" dirty="0">
                <a:latin typeface="Bookman Old Style" pitchFamily="18" charset="0"/>
                <a:cs typeface="Century Gothic"/>
              </a:rPr>
              <a:t>час навчання, викладання та  провадження наукової (творчої) діяльності </a:t>
            </a:r>
            <a:r>
              <a:rPr sz="2000" b="1" dirty="0">
                <a:latin typeface="Bookman Old Style" pitchFamily="18" charset="0"/>
                <a:cs typeface="Century Gothic"/>
              </a:rPr>
              <a:t>з </a:t>
            </a:r>
            <a:r>
              <a:rPr sz="2000" b="1" spc="-10" dirty="0">
                <a:latin typeface="Bookman Old Style" pitchFamily="18" charset="0"/>
                <a:cs typeface="Century Gothic"/>
              </a:rPr>
              <a:t>метою  </a:t>
            </a:r>
            <a:r>
              <a:rPr sz="2000" b="1" spc="-5" dirty="0">
                <a:latin typeface="Bookman Old Style" pitchFamily="18" charset="0"/>
                <a:cs typeface="Century Gothic"/>
              </a:rPr>
              <a:t>забезпечення </a:t>
            </a:r>
            <a:r>
              <a:rPr sz="2000" b="1" dirty="0">
                <a:latin typeface="Bookman Old Style" pitchFamily="18" charset="0"/>
                <a:cs typeface="Century Gothic"/>
              </a:rPr>
              <a:t>довіри </a:t>
            </a:r>
            <a:r>
              <a:rPr sz="2000" b="1" spc="-5" dirty="0">
                <a:latin typeface="Bookman Old Style" pitchFamily="18" charset="0"/>
                <a:cs typeface="Century Gothic"/>
              </a:rPr>
              <a:t>до результатів навчання та/або  наукових (творчих)</a:t>
            </a:r>
            <a:r>
              <a:rPr sz="2000" b="1" spc="20" dirty="0">
                <a:latin typeface="Bookman Old Style" pitchFamily="18" charset="0"/>
                <a:cs typeface="Century Gothic"/>
              </a:rPr>
              <a:t> </a:t>
            </a:r>
            <a:r>
              <a:rPr sz="2000" b="1" dirty="0">
                <a:latin typeface="Bookman Old Style" pitchFamily="18" charset="0"/>
                <a:cs typeface="Century Gothic"/>
              </a:rPr>
              <a:t>досягнень</a:t>
            </a:r>
            <a:endParaRPr sz="2000" dirty="0">
              <a:latin typeface="Bookman Old Style" pitchFamily="18" charset="0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436" y="894080"/>
            <a:ext cx="7560564" cy="2527300"/>
          </a:xfrm>
          <a:custGeom>
            <a:avLst/>
            <a:gdLst/>
            <a:ahLst/>
            <a:cxnLst/>
            <a:rect l="l" t="t" r="r" b="b"/>
            <a:pathLst>
              <a:path w="6918959" h="2527300">
                <a:moveTo>
                  <a:pt x="3994494" y="2514600"/>
                </a:moveTo>
                <a:lnTo>
                  <a:pt x="2924465" y="2514600"/>
                </a:lnTo>
                <a:lnTo>
                  <a:pt x="2990055" y="2527300"/>
                </a:lnTo>
                <a:lnTo>
                  <a:pt x="3928904" y="2527300"/>
                </a:lnTo>
                <a:lnTo>
                  <a:pt x="3994494" y="2514600"/>
                </a:lnTo>
                <a:close/>
              </a:path>
              <a:path w="6918959" h="2527300">
                <a:moveTo>
                  <a:pt x="4188794" y="2501900"/>
                </a:moveTo>
                <a:lnTo>
                  <a:pt x="2730165" y="2501900"/>
                </a:lnTo>
                <a:lnTo>
                  <a:pt x="2794508" y="2514600"/>
                </a:lnTo>
                <a:lnTo>
                  <a:pt x="4124451" y="2514600"/>
                </a:lnTo>
                <a:lnTo>
                  <a:pt x="4188794" y="2501900"/>
                </a:lnTo>
                <a:close/>
              </a:path>
              <a:path w="6918959" h="2527300">
                <a:moveTo>
                  <a:pt x="4316148" y="2489200"/>
                </a:moveTo>
                <a:lnTo>
                  <a:pt x="2602811" y="2489200"/>
                </a:lnTo>
                <a:lnTo>
                  <a:pt x="2666262" y="2501900"/>
                </a:lnTo>
                <a:lnTo>
                  <a:pt x="4252697" y="2501900"/>
                </a:lnTo>
                <a:lnTo>
                  <a:pt x="4316148" y="2489200"/>
                </a:lnTo>
                <a:close/>
              </a:path>
              <a:path w="6918959" h="2527300">
                <a:moveTo>
                  <a:pt x="4441648" y="2476500"/>
                </a:moveTo>
                <a:lnTo>
                  <a:pt x="2477311" y="2476500"/>
                </a:lnTo>
                <a:lnTo>
                  <a:pt x="2539823" y="2489200"/>
                </a:lnTo>
                <a:lnTo>
                  <a:pt x="4379136" y="2489200"/>
                </a:lnTo>
                <a:lnTo>
                  <a:pt x="4441648" y="2476500"/>
                </a:lnTo>
                <a:close/>
              </a:path>
              <a:path w="6918959" h="2527300">
                <a:moveTo>
                  <a:pt x="4565195" y="2463800"/>
                </a:moveTo>
                <a:lnTo>
                  <a:pt x="2353764" y="2463800"/>
                </a:lnTo>
                <a:lnTo>
                  <a:pt x="2415288" y="2476500"/>
                </a:lnTo>
                <a:lnTo>
                  <a:pt x="4503671" y="2476500"/>
                </a:lnTo>
                <a:lnTo>
                  <a:pt x="4565195" y="2463800"/>
                </a:lnTo>
                <a:close/>
              </a:path>
              <a:path w="6918959" h="2527300">
                <a:moveTo>
                  <a:pt x="4746648" y="2438400"/>
                </a:moveTo>
                <a:lnTo>
                  <a:pt x="2172311" y="2438400"/>
                </a:lnTo>
                <a:lnTo>
                  <a:pt x="2292751" y="2463800"/>
                </a:lnTo>
                <a:lnTo>
                  <a:pt x="4626208" y="2463800"/>
                </a:lnTo>
                <a:lnTo>
                  <a:pt x="4746648" y="2438400"/>
                </a:lnTo>
                <a:close/>
              </a:path>
              <a:path w="6918959" h="2527300">
                <a:moveTo>
                  <a:pt x="4980858" y="2400300"/>
                </a:moveTo>
                <a:lnTo>
                  <a:pt x="1938101" y="2400300"/>
                </a:lnTo>
                <a:lnTo>
                  <a:pt x="2112906" y="2438400"/>
                </a:lnTo>
                <a:lnTo>
                  <a:pt x="4806053" y="2438400"/>
                </a:lnTo>
                <a:lnTo>
                  <a:pt x="4980858" y="2400300"/>
                </a:lnTo>
                <a:close/>
              </a:path>
              <a:path w="6918959" h="2527300">
                <a:moveTo>
                  <a:pt x="5314053" y="190500"/>
                </a:moveTo>
                <a:lnTo>
                  <a:pt x="1604906" y="190500"/>
                </a:lnTo>
                <a:lnTo>
                  <a:pt x="1499058" y="215900"/>
                </a:lnTo>
                <a:lnTo>
                  <a:pt x="1447166" y="241300"/>
                </a:lnTo>
                <a:lnTo>
                  <a:pt x="1395979" y="254000"/>
                </a:lnTo>
                <a:lnTo>
                  <a:pt x="1151023" y="317500"/>
                </a:lnTo>
                <a:lnTo>
                  <a:pt x="1104313" y="342900"/>
                </a:lnTo>
                <a:lnTo>
                  <a:pt x="968960" y="381000"/>
                </a:lnTo>
                <a:lnTo>
                  <a:pt x="925474" y="406400"/>
                </a:lnTo>
                <a:lnTo>
                  <a:pt x="882826" y="419100"/>
                </a:lnTo>
                <a:lnTo>
                  <a:pt x="841025" y="444500"/>
                </a:lnTo>
                <a:lnTo>
                  <a:pt x="760018" y="469900"/>
                </a:lnTo>
                <a:lnTo>
                  <a:pt x="720835" y="495300"/>
                </a:lnTo>
                <a:lnTo>
                  <a:pt x="682548" y="508000"/>
                </a:lnTo>
                <a:lnTo>
                  <a:pt x="645170" y="533400"/>
                </a:lnTo>
                <a:lnTo>
                  <a:pt x="608712" y="546100"/>
                </a:lnTo>
                <a:lnTo>
                  <a:pt x="573187" y="571500"/>
                </a:lnTo>
                <a:lnTo>
                  <a:pt x="538606" y="584200"/>
                </a:lnTo>
                <a:lnTo>
                  <a:pt x="504982" y="609600"/>
                </a:lnTo>
                <a:lnTo>
                  <a:pt x="472327" y="622300"/>
                </a:lnTo>
                <a:lnTo>
                  <a:pt x="440652" y="647700"/>
                </a:lnTo>
                <a:lnTo>
                  <a:pt x="409969" y="673100"/>
                </a:lnTo>
                <a:lnTo>
                  <a:pt x="380291" y="685800"/>
                </a:lnTo>
                <a:lnTo>
                  <a:pt x="351630" y="711200"/>
                </a:lnTo>
                <a:lnTo>
                  <a:pt x="323998" y="736600"/>
                </a:lnTo>
                <a:lnTo>
                  <a:pt x="297406" y="749300"/>
                </a:lnTo>
                <a:lnTo>
                  <a:pt x="271867" y="774700"/>
                </a:lnTo>
                <a:lnTo>
                  <a:pt x="247392" y="800100"/>
                </a:lnTo>
                <a:lnTo>
                  <a:pt x="223995" y="812800"/>
                </a:lnTo>
                <a:lnTo>
                  <a:pt x="201686" y="838200"/>
                </a:lnTo>
                <a:lnTo>
                  <a:pt x="180477" y="863600"/>
                </a:lnTo>
                <a:lnTo>
                  <a:pt x="160382" y="889000"/>
                </a:lnTo>
                <a:lnTo>
                  <a:pt x="141411" y="901700"/>
                </a:lnTo>
                <a:lnTo>
                  <a:pt x="106893" y="952500"/>
                </a:lnTo>
                <a:lnTo>
                  <a:pt x="77017" y="1003300"/>
                </a:lnTo>
                <a:lnTo>
                  <a:pt x="63851" y="1028700"/>
                </a:lnTo>
                <a:lnTo>
                  <a:pt x="51881" y="1041400"/>
                </a:lnTo>
                <a:lnTo>
                  <a:pt x="31581" y="1092200"/>
                </a:lnTo>
                <a:lnTo>
                  <a:pt x="16213" y="1143000"/>
                </a:lnTo>
                <a:lnTo>
                  <a:pt x="5872" y="1193800"/>
                </a:lnTo>
                <a:lnTo>
                  <a:pt x="656" y="1244600"/>
                </a:lnTo>
                <a:lnTo>
                  <a:pt x="0" y="1270000"/>
                </a:lnTo>
                <a:lnTo>
                  <a:pt x="656" y="1295400"/>
                </a:lnTo>
                <a:lnTo>
                  <a:pt x="2618" y="1320800"/>
                </a:lnTo>
                <a:lnTo>
                  <a:pt x="5872" y="1346200"/>
                </a:lnTo>
                <a:lnTo>
                  <a:pt x="10408" y="1371600"/>
                </a:lnTo>
                <a:lnTo>
                  <a:pt x="16213" y="1384300"/>
                </a:lnTo>
                <a:lnTo>
                  <a:pt x="23274" y="1409700"/>
                </a:lnTo>
                <a:lnTo>
                  <a:pt x="41121" y="1460500"/>
                </a:lnTo>
                <a:lnTo>
                  <a:pt x="63851" y="1511300"/>
                </a:lnTo>
                <a:lnTo>
                  <a:pt x="91368" y="1562100"/>
                </a:lnTo>
                <a:lnTo>
                  <a:pt x="106893" y="1574800"/>
                </a:lnTo>
                <a:lnTo>
                  <a:pt x="123578" y="1600200"/>
                </a:lnTo>
                <a:lnTo>
                  <a:pt x="141411" y="1625600"/>
                </a:lnTo>
                <a:lnTo>
                  <a:pt x="160382" y="1651000"/>
                </a:lnTo>
                <a:lnTo>
                  <a:pt x="180477" y="1676400"/>
                </a:lnTo>
                <a:lnTo>
                  <a:pt x="201686" y="1689100"/>
                </a:lnTo>
                <a:lnTo>
                  <a:pt x="223995" y="1714500"/>
                </a:lnTo>
                <a:lnTo>
                  <a:pt x="247392" y="1739900"/>
                </a:lnTo>
                <a:lnTo>
                  <a:pt x="271867" y="1765300"/>
                </a:lnTo>
                <a:lnTo>
                  <a:pt x="297406" y="1778000"/>
                </a:lnTo>
                <a:lnTo>
                  <a:pt x="323998" y="1803400"/>
                </a:lnTo>
                <a:lnTo>
                  <a:pt x="351630" y="1828800"/>
                </a:lnTo>
                <a:lnTo>
                  <a:pt x="380291" y="1841500"/>
                </a:lnTo>
                <a:lnTo>
                  <a:pt x="409969" y="1866900"/>
                </a:lnTo>
                <a:lnTo>
                  <a:pt x="440652" y="1879600"/>
                </a:lnTo>
                <a:lnTo>
                  <a:pt x="472327" y="1905000"/>
                </a:lnTo>
                <a:lnTo>
                  <a:pt x="504982" y="1930400"/>
                </a:lnTo>
                <a:lnTo>
                  <a:pt x="538606" y="1943100"/>
                </a:lnTo>
                <a:lnTo>
                  <a:pt x="573187" y="1968500"/>
                </a:lnTo>
                <a:lnTo>
                  <a:pt x="608712" y="1981200"/>
                </a:lnTo>
                <a:lnTo>
                  <a:pt x="645170" y="2006600"/>
                </a:lnTo>
                <a:lnTo>
                  <a:pt x="682548" y="2019300"/>
                </a:lnTo>
                <a:lnTo>
                  <a:pt x="720835" y="2044700"/>
                </a:lnTo>
                <a:lnTo>
                  <a:pt x="760018" y="2057400"/>
                </a:lnTo>
                <a:lnTo>
                  <a:pt x="800085" y="2082800"/>
                </a:lnTo>
                <a:lnTo>
                  <a:pt x="882826" y="2108200"/>
                </a:lnTo>
                <a:lnTo>
                  <a:pt x="925474" y="2133600"/>
                </a:lnTo>
                <a:lnTo>
                  <a:pt x="1013269" y="2159000"/>
                </a:lnTo>
                <a:lnTo>
                  <a:pt x="1058391" y="2184400"/>
                </a:lnTo>
                <a:lnTo>
                  <a:pt x="1246761" y="2235200"/>
                </a:lnTo>
                <a:lnTo>
                  <a:pt x="1295764" y="2260600"/>
                </a:lnTo>
                <a:lnTo>
                  <a:pt x="1551642" y="2324100"/>
                </a:lnTo>
                <a:lnTo>
                  <a:pt x="1881008" y="2400300"/>
                </a:lnTo>
                <a:lnTo>
                  <a:pt x="5037951" y="2400300"/>
                </a:lnTo>
                <a:lnTo>
                  <a:pt x="5367317" y="2324100"/>
                </a:lnTo>
                <a:lnTo>
                  <a:pt x="5623195" y="2260600"/>
                </a:lnTo>
                <a:lnTo>
                  <a:pt x="5672198" y="2235200"/>
                </a:lnTo>
                <a:lnTo>
                  <a:pt x="5860568" y="2184400"/>
                </a:lnTo>
                <a:lnTo>
                  <a:pt x="5905690" y="2159000"/>
                </a:lnTo>
                <a:lnTo>
                  <a:pt x="5993485" y="2133600"/>
                </a:lnTo>
                <a:lnTo>
                  <a:pt x="6036133" y="2108200"/>
                </a:lnTo>
                <a:lnTo>
                  <a:pt x="6118874" y="2082800"/>
                </a:lnTo>
                <a:lnTo>
                  <a:pt x="6158941" y="2057400"/>
                </a:lnTo>
                <a:lnTo>
                  <a:pt x="6198124" y="2044700"/>
                </a:lnTo>
                <a:lnTo>
                  <a:pt x="6236411" y="2019300"/>
                </a:lnTo>
                <a:lnTo>
                  <a:pt x="6273789" y="2006600"/>
                </a:lnTo>
                <a:lnTo>
                  <a:pt x="6310247" y="1981200"/>
                </a:lnTo>
                <a:lnTo>
                  <a:pt x="6345772" y="1968500"/>
                </a:lnTo>
                <a:lnTo>
                  <a:pt x="6380353" y="1943100"/>
                </a:lnTo>
                <a:lnTo>
                  <a:pt x="6413977" y="1930400"/>
                </a:lnTo>
                <a:lnTo>
                  <a:pt x="6446632" y="1905000"/>
                </a:lnTo>
                <a:lnTo>
                  <a:pt x="6478307" y="1879600"/>
                </a:lnTo>
                <a:lnTo>
                  <a:pt x="6508990" y="1866900"/>
                </a:lnTo>
                <a:lnTo>
                  <a:pt x="6538668" y="1841500"/>
                </a:lnTo>
                <a:lnTo>
                  <a:pt x="6567329" y="1828800"/>
                </a:lnTo>
                <a:lnTo>
                  <a:pt x="6594961" y="1803400"/>
                </a:lnTo>
                <a:lnTo>
                  <a:pt x="6621553" y="1778000"/>
                </a:lnTo>
                <a:lnTo>
                  <a:pt x="6647092" y="1765300"/>
                </a:lnTo>
                <a:lnTo>
                  <a:pt x="6671567" y="1739900"/>
                </a:lnTo>
                <a:lnTo>
                  <a:pt x="6694964" y="1714500"/>
                </a:lnTo>
                <a:lnTo>
                  <a:pt x="6717273" y="1689100"/>
                </a:lnTo>
                <a:lnTo>
                  <a:pt x="6738482" y="1676400"/>
                </a:lnTo>
                <a:lnTo>
                  <a:pt x="6758577" y="1651000"/>
                </a:lnTo>
                <a:lnTo>
                  <a:pt x="6777548" y="1625600"/>
                </a:lnTo>
                <a:lnTo>
                  <a:pt x="6795381" y="1600200"/>
                </a:lnTo>
                <a:lnTo>
                  <a:pt x="6812066" y="1574800"/>
                </a:lnTo>
                <a:lnTo>
                  <a:pt x="6827591" y="1562100"/>
                </a:lnTo>
                <a:lnTo>
                  <a:pt x="6855108" y="1511300"/>
                </a:lnTo>
                <a:lnTo>
                  <a:pt x="6877838" y="1460500"/>
                </a:lnTo>
                <a:lnTo>
                  <a:pt x="6895685" y="1409700"/>
                </a:lnTo>
                <a:lnTo>
                  <a:pt x="6902746" y="1384300"/>
                </a:lnTo>
                <a:lnTo>
                  <a:pt x="6908551" y="1371600"/>
                </a:lnTo>
                <a:lnTo>
                  <a:pt x="6913087" y="1346200"/>
                </a:lnTo>
                <a:lnTo>
                  <a:pt x="6916341" y="1320800"/>
                </a:lnTo>
                <a:lnTo>
                  <a:pt x="6918303" y="1295400"/>
                </a:lnTo>
                <a:lnTo>
                  <a:pt x="6918960" y="1270000"/>
                </a:lnTo>
                <a:lnTo>
                  <a:pt x="6918303" y="1244600"/>
                </a:lnTo>
                <a:lnTo>
                  <a:pt x="6913087" y="1193800"/>
                </a:lnTo>
                <a:lnTo>
                  <a:pt x="6902746" y="1143000"/>
                </a:lnTo>
                <a:lnTo>
                  <a:pt x="6887378" y="1092200"/>
                </a:lnTo>
                <a:lnTo>
                  <a:pt x="6867078" y="1041400"/>
                </a:lnTo>
                <a:lnTo>
                  <a:pt x="6855108" y="1028700"/>
                </a:lnTo>
                <a:lnTo>
                  <a:pt x="6841942" y="1003300"/>
                </a:lnTo>
                <a:lnTo>
                  <a:pt x="6812066" y="952500"/>
                </a:lnTo>
                <a:lnTo>
                  <a:pt x="6777548" y="901700"/>
                </a:lnTo>
                <a:lnTo>
                  <a:pt x="6758577" y="889000"/>
                </a:lnTo>
                <a:lnTo>
                  <a:pt x="6738482" y="863600"/>
                </a:lnTo>
                <a:lnTo>
                  <a:pt x="6717273" y="838200"/>
                </a:lnTo>
                <a:lnTo>
                  <a:pt x="6694964" y="812800"/>
                </a:lnTo>
                <a:lnTo>
                  <a:pt x="6671567" y="800100"/>
                </a:lnTo>
                <a:lnTo>
                  <a:pt x="6647092" y="774700"/>
                </a:lnTo>
                <a:lnTo>
                  <a:pt x="6621553" y="749300"/>
                </a:lnTo>
                <a:lnTo>
                  <a:pt x="6594961" y="736600"/>
                </a:lnTo>
                <a:lnTo>
                  <a:pt x="6567329" y="711200"/>
                </a:lnTo>
                <a:lnTo>
                  <a:pt x="6538668" y="685800"/>
                </a:lnTo>
                <a:lnTo>
                  <a:pt x="6508990" y="673100"/>
                </a:lnTo>
                <a:lnTo>
                  <a:pt x="6478307" y="647700"/>
                </a:lnTo>
                <a:lnTo>
                  <a:pt x="6446632" y="622300"/>
                </a:lnTo>
                <a:lnTo>
                  <a:pt x="6413977" y="609600"/>
                </a:lnTo>
                <a:lnTo>
                  <a:pt x="6380353" y="584200"/>
                </a:lnTo>
                <a:lnTo>
                  <a:pt x="6345772" y="571500"/>
                </a:lnTo>
                <a:lnTo>
                  <a:pt x="6310247" y="546100"/>
                </a:lnTo>
                <a:lnTo>
                  <a:pt x="6273789" y="533400"/>
                </a:lnTo>
                <a:lnTo>
                  <a:pt x="6236411" y="508000"/>
                </a:lnTo>
                <a:lnTo>
                  <a:pt x="6198124" y="495300"/>
                </a:lnTo>
                <a:lnTo>
                  <a:pt x="6158941" y="469900"/>
                </a:lnTo>
                <a:lnTo>
                  <a:pt x="6077934" y="444500"/>
                </a:lnTo>
                <a:lnTo>
                  <a:pt x="6036133" y="419100"/>
                </a:lnTo>
                <a:lnTo>
                  <a:pt x="5993485" y="406400"/>
                </a:lnTo>
                <a:lnTo>
                  <a:pt x="5949999" y="381000"/>
                </a:lnTo>
                <a:lnTo>
                  <a:pt x="5814646" y="342900"/>
                </a:lnTo>
                <a:lnTo>
                  <a:pt x="5767936" y="317500"/>
                </a:lnTo>
                <a:lnTo>
                  <a:pt x="5522980" y="254000"/>
                </a:lnTo>
                <a:lnTo>
                  <a:pt x="5471793" y="241300"/>
                </a:lnTo>
                <a:lnTo>
                  <a:pt x="5419901" y="215900"/>
                </a:lnTo>
                <a:lnTo>
                  <a:pt x="5314053" y="190500"/>
                </a:lnTo>
                <a:close/>
              </a:path>
              <a:path w="6918959" h="2527300">
                <a:moveTo>
                  <a:pt x="4923170" y="114300"/>
                </a:moveTo>
                <a:lnTo>
                  <a:pt x="1995789" y="114300"/>
                </a:lnTo>
                <a:lnTo>
                  <a:pt x="1658839" y="190500"/>
                </a:lnTo>
                <a:lnTo>
                  <a:pt x="5260120" y="190500"/>
                </a:lnTo>
                <a:lnTo>
                  <a:pt x="4923170" y="114300"/>
                </a:lnTo>
                <a:close/>
              </a:path>
              <a:path w="6918959" h="2527300">
                <a:moveTo>
                  <a:pt x="4686696" y="76200"/>
                </a:moveTo>
                <a:lnTo>
                  <a:pt x="2232263" y="76200"/>
                </a:lnTo>
                <a:lnTo>
                  <a:pt x="2054062" y="114300"/>
                </a:lnTo>
                <a:lnTo>
                  <a:pt x="4864897" y="114300"/>
                </a:lnTo>
                <a:lnTo>
                  <a:pt x="4686696" y="76200"/>
                </a:lnTo>
                <a:close/>
              </a:path>
              <a:path w="6918959" h="2527300">
                <a:moveTo>
                  <a:pt x="4565195" y="63500"/>
                </a:moveTo>
                <a:lnTo>
                  <a:pt x="2353764" y="63500"/>
                </a:lnTo>
                <a:lnTo>
                  <a:pt x="2292751" y="76200"/>
                </a:lnTo>
                <a:lnTo>
                  <a:pt x="4626208" y="76200"/>
                </a:lnTo>
                <a:lnTo>
                  <a:pt x="4565195" y="63500"/>
                </a:lnTo>
                <a:close/>
              </a:path>
              <a:path w="6918959" h="2527300">
                <a:moveTo>
                  <a:pt x="4441648" y="50800"/>
                </a:moveTo>
                <a:lnTo>
                  <a:pt x="2477311" y="50800"/>
                </a:lnTo>
                <a:lnTo>
                  <a:pt x="2415288" y="63500"/>
                </a:lnTo>
                <a:lnTo>
                  <a:pt x="4503671" y="63500"/>
                </a:lnTo>
                <a:lnTo>
                  <a:pt x="4441648" y="50800"/>
                </a:lnTo>
                <a:close/>
              </a:path>
              <a:path w="6918959" h="2527300">
                <a:moveTo>
                  <a:pt x="4316148" y="38100"/>
                </a:moveTo>
                <a:lnTo>
                  <a:pt x="2602811" y="38100"/>
                </a:lnTo>
                <a:lnTo>
                  <a:pt x="2539823" y="50800"/>
                </a:lnTo>
                <a:lnTo>
                  <a:pt x="4379136" y="50800"/>
                </a:lnTo>
                <a:lnTo>
                  <a:pt x="4316148" y="38100"/>
                </a:lnTo>
                <a:close/>
              </a:path>
              <a:path w="6918959" h="2527300">
                <a:moveTo>
                  <a:pt x="4188794" y="25400"/>
                </a:moveTo>
                <a:lnTo>
                  <a:pt x="2730165" y="25400"/>
                </a:lnTo>
                <a:lnTo>
                  <a:pt x="2666262" y="38100"/>
                </a:lnTo>
                <a:lnTo>
                  <a:pt x="4252697" y="38100"/>
                </a:lnTo>
                <a:lnTo>
                  <a:pt x="4188794" y="25400"/>
                </a:lnTo>
                <a:close/>
              </a:path>
              <a:path w="6918959" h="2527300">
                <a:moveTo>
                  <a:pt x="4059681" y="12700"/>
                </a:moveTo>
                <a:lnTo>
                  <a:pt x="2859278" y="12700"/>
                </a:lnTo>
                <a:lnTo>
                  <a:pt x="2794508" y="25400"/>
                </a:lnTo>
                <a:lnTo>
                  <a:pt x="4124451" y="25400"/>
                </a:lnTo>
                <a:lnTo>
                  <a:pt x="4059681" y="12700"/>
                </a:lnTo>
                <a:close/>
              </a:path>
              <a:path w="6918959" h="2527300">
                <a:moveTo>
                  <a:pt x="3796561" y="0"/>
                </a:moveTo>
                <a:lnTo>
                  <a:pt x="3122398" y="0"/>
                </a:lnTo>
                <a:lnTo>
                  <a:pt x="3056037" y="12700"/>
                </a:lnTo>
                <a:lnTo>
                  <a:pt x="3862922" y="12700"/>
                </a:lnTo>
                <a:lnTo>
                  <a:pt x="3796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436" y="886967"/>
            <a:ext cx="6918959" cy="2534920"/>
          </a:xfrm>
          <a:custGeom>
            <a:avLst/>
            <a:gdLst/>
            <a:ahLst/>
            <a:cxnLst/>
            <a:rect l="l" t="t" r="r" b="b"/>
            <a:pathLst>
              <a:path w="6918959" h="2534920">
                <a:moveTo>
                  <a:pt x="0" y="1267206"/>
                </a:moveTo>
                <a:lnTo>
                  <a:pt x="2618" y="1217444"/>
                </a:lnTo>
                <a:lnTo>
                  <a:pt x="10408" y="1168169"/>
                </a:lnTo>
                <a:lnTo>
                  <a:pt x="23274" y="1119415"/>
                </a:lnTo>
                <a:lnTo>
                  <a:pt x="41121" y="1071218"/>
                </a:lnTo>
                <a:lnTo>
                  <a:pt x="63851" y="1023613"/>
                </a:lnTo>
                <a:lnTo>
                  <a:pt x="91368" y="976635"/>
                </a:lnTo>
                <a:lnTo>
                  <a:pt x="123578" y="930319"/>
                </a:lnTo>
                <a:lnTo>
                  <a:pt x="160382" y="884700"/>
                </a:lnTo>
                <a:lnTo>
                  <a:pt x="201686" y="839814"/>
                </a:lnTo>
                <a:lnTo>
                  <a:pt x="247392" y="795696"/>
                </a:lnTo>
                <a:lnTo>
                  <a:pt x="297406" y="752381"/>
                </a:lnTo>
                <a:lnTo>
                  <a:pt x="351630" y="709904"/>
                </a:lnTo>
                <a:lnTo>
                  <a:pt x="409969" y="668300"/>
                </a:lnTo>
                <a:lnTo>
                  <a:pt x="472327" y="627605"/>
                </a:lnTo>
                <a:lnTo>
                  <a:pt x="504982" y="607610"/>
                </a:lnTo>
                <a:lnTo>
                  <a:pt x="538606" y="587854"/>
                </a:lnTo>
                <a:lnTo>
                  <a:pt x="573187" y="568344"/>
                </a:lnTo>
                <a:lnTo>
                  <a:pt x="608712" y="549082"/>
                </a:lnTo>
                <a:lnTo>
                  <a:pt x="645170" y="530075"/>
                </a:lnTo>
                <a:lnTo>
                  <a:pt x="682548" y="511325"/>
                </a:lnTo>
                <a:lnTo>
                  <a:pt x="720835" y="492837"/>
                </a:lnTo>
                <a:lnTo>
                  <a:pt x="760018" y="474617"/>
                </a:lnTo>
                <a:lnTo>
                  <a:pt x="800085" y="456667"/>
                </a:lnTo>
                <a:lnTo>
                  <a:pt x="841025" y="438993"/>
                </a:lnTo>
                <a:lnTo>
                  <a:pt x="882826" y="421599"/>
                </a:lnTo>
                <a:lnTo>
                  <a:pt x="925474" y="404490"/>
                </a:lnTo>
                <a:lnTo>
                  <a:pt x="968960" y="387669"/>
                </a:lnTo>
                <a:lnTo>
                  <a:pt x="1013269" y="371141"/>
                </a:lnTo>
                <a:lnTo>
                  <a:pt x="1058391" y="354911"/>
                </a:lnTo>
                <a:lnTo>
                  <a:pt x="1104313" y="338983"/>
                </a:lnTo>
                <a:lnTo>
                  <a:pt x="1151023" y="323361"/>
                </a:lnTo>
                <a:lnTo>
                  <a:pt x="1198510" y="308050"/>
                </a:lnTo>
                <a:lnTo>
                  <a:pt x="1246761" y="293055"/>
                </a:lnTo>
                <a:lnTo>
                  <a:pt x="1295764" y="278378"/>
                </a:lnTo>
                <a:lnTo>
                  <a:pt x="1345507" y="264026"/>
                </a:lnTo>
                <a:lnTo>
                  <a:pt x="1395979" y="250002"/>
                </a:lnTo>
                <a:lnTo>
                  <a:pt x="1447166" y="236311"/>
                </a:lnTo>
                <a:lnTo>
                  <a:pt x="1499058" y="222957"/>
                </a:lnTo>
                <a:lnTo>
                  <a:pt x="1551642" y="209945"/>
                </a:lnTo>
                <a:lnTo>
                  <a:pt x="1604906" y="197279"/>
                </a:lnTo>
                <a:lnTo>
                  <a:pt x="1658839" y="184963"/>
                </a:lnTo>
                <a:lnTo>
                  <a:pt x="1713427" y="173002"/>
                </a:lnTo>
                <a:lnTo>
                  <a:pt x="1768659" y="161400"/>
                </a:lnTo>
                <a:lnTo>
                  <a:pt x="1824524" y="150161"/>
                </a:lnTo>
                <a:lnTo>
                  <a:pt x="1881008" y="139291"/>
                </a:lnTo>
                <a:lnTo>
                  <a:pt x="1938101" y="128793"/>
                </a:lnTo>
                <a:lnTo>
                  <a:pt x="1995789" y="118672"/>
                </a:lnTo>
                <a:lnTo>
                  <a:pt x="2054062" y="108932"/>
                </a:lnTo>
                <a:lnTo>
                  <a:pt x="2112906" y="99577"/>
                </a:lnTo>
                <a:lnTo>
                  <a:pt x="2172311" y="90613"/>
                </a:lnTo>
                <a:lnTo>
                  <a:pt x="2232263" y="82043"/>
                </a:lnTo>
                <a:lnTo>
                  <a:pt x="2292751" y="73872"/>
                </a:lnTo>
                <a:lnTo>
                  <a:pt x="2353764" y="66104"/>
                </a:lnTo>
                <a:lnTo>
                  <a:pt x="2415288" y="58743"/>
                </a:lnTo>
                <a:lnTo>
                  <a:pt x="2477311" y="51795"/>
                </a:lnTo>
                <a:lnTo>
                  <a:pt x="2539823" y="45263"/>
                </a:lnTo>
                <a:lnTo>
                  <a:pt x="2602811" y="39151"/>
                </a:lnTo>
                <a:lnTo>
                  <a:pt x="2666262" y="33465"/>
                </a:lnTo>
                <a:lnTo>
                  <a:pt x="2730165" y="28209"/>
                </a:lnTo>
                <a:lnTo>
                  <a:pt x="2794508" y="23386"/>
                </a:lnTo>
                <a:lnTo>
                  <a:pt x="2859278" y="19002"/>
                </a:lnTo>
                <a:lnTo>
                  <a:pt x="2924465" y="15061"/>
                </a:lnTo>
                <a:lnTo>
                  <a:pt x="2990055" y="11567"/>
                </a:lnTo>
                <a:lnTo>
                  <a:pt x="3056037" y="8524"/>
                </a:lnTo>
                <a:lnTo>
                  <a:pt x="3122398" y="5938"/>
                </a:lnTo>
                <a:lnTo>
                  <a:pt x="3189127" y="3812"/>
                </a:lnTo>
                <a:lnTo>
                  <a:pt x="3256212" y="2151"/>
                </a:lnTo>
                <a:lnTo>
                  <a:pt x="3323640" y="958"/>
                </a:lnTo>
                <a:lnTo>
                  <a:pt x="3391400" y="240"/>
                </a:lnTo>
                <a:lnTo>
                  <a:pt x="3459479" y="0"/>
                </a:lnTo>
                <a:lnTo>
                  <a:pt x="3527559" y="240"/>
                </a:lnTo>
                <a:lnTo>
                  <a:pt x="3595319" y="958"/>
                </a:lnTo>
                <a:lnTo>
                  <a:pt x="3662747" y="2151"/>
                </a:lnTo>
                <a:lnTo>
                  <a:pt x="3729832" y="3812"/>
                </a:lnTo>
                <a:lnTo>
                  <a:pt x="3796561" y="5938"/>
                </a:lnTo>
                <a:lnTo>
                  <a:pt x="3862922" y="8524"/>
                </a:lnTo>
                <a:lnTo>
                  <a:pt x="3928904" y="11567"/>
                </a:lnTo>
                <a:lnTo>
                  <a:pt x="3994494" y="15061"/>
                </a:lnTo>
                <a:lnTo>
                  <a:pt x="4059681" y="19002"/>
                </a:lnTo>
                <a:lnTo>
                  <a:pt x="4124451" y="23386"/>
                </a:lnTo>
                <a:lnTo>
                  <a:pt x="4188794" y="28209"/>
                </a:lnTo>
                <a:lnTo>
                  <a:pt x="4252697" y="33465"/>
                </a:lnTo>
                <a:lnTo>
                  <a:pt x="4316148" y="39151"/>
                </a:lnTo>
                <a:lnTo>
                  <a:pt x="4379136" y="45263"/>
                </a:lnTo>
                <a:lnTo>
                  <a:pt x="4441648" y="51795"/>
                </a:lnTo>
                <a:lnTo>
                  <a:pt x="4503671" y="58743"/>
                </a:lnTo>
                <a:lnTo>
                  <a:pt x="4565195" y="66104"/>
                </a:lnTo>
                <a:lnTo>
                  <a:pt x="4626208" y="73872"/>
                </a:lnTo>
                <a:lnTo>
                  <a:pt x="4686696" y="82043"/>
                </a:lnTo>
                <a:lnTo>
                  <a:pt x="4746648" y="90613"/>
                </a:lnTo>
                <a:lnTo>
                  <a:pt x="4806053" y="99577"/>
                </a:lnTo>
                <a:lnTo>
                  <a:pt x="4864897" y="108932"/>
                </a:lnTo>
                <a:lnTo>
                  <a:pt x="4923170" y="118672"/>
                </a:lnTo>
                <a:lnTo>
                  <a:pt x="4980858" y="128793"/>
                </a:lnTo>
                <a:lnTo>
                  <a:pt x="5037951" y="139291"/>
                </a:lnTo>
                <a:lnTo>
                  <a:pt x="5094435" y="150161"/>
                </a:lnTo>
                <a:lnTo>
                  <a:pt x="5150300" y="161400"/>
                </a:lnTo>
                <a:lnTo>
                  <a:pt x="5205532" y="173002"/>
                </a:lnTo>
                <a:lnTo>
                  <a:pt x="5260120" y="184963"/>
                </a:lnTo>
                <a:lnTo>
                  <a:pt x="5314053" y="197279"/>
                </a:lnTo>
                <a:lnTo>
                  <a:pt x="5367317" y="209945"/>
                </a:lnTo>
                <a:lnTo>
                  <a:pt x="5419901" y="222957"/>
                </a:lnTo>
                <a:lnTo>
                  <a:pt x="5471793" y="236311"/>
                </a:lnTo>
                <a:lnTo>
                  <a:pt x="5522980" y="250002"/>
                </a:lnTo>
                <a:lnTo>
                  <a:pt x="5573452" y="264026"/>
                </a:lnTo>
                <a:lnTo>
                  <a:pt x="5623195" y="278378"/>
                </a:lnTo>
                <a:lnTo>
                  <a:pt x="5672198" y="293055"/>
                </a:lnTo>
                <a:lnTo>
                  <a:pt x="5720449" y="308050"/>
                </a:lnTo>
                <a:lnTo>
                  <a:pt x="5767936" y="323361"/>
                </a:lnTo>
                <a:lnTo>
                  <a:pt x="5814646" y="338983"/>
                </a:lnTo>
                <a:lnTo>
                  <a:pt x="5860568" y="354911"/>
                </a:lnTo>
                <a:lnTo>
                  <a:pt x="5905690" y="371141"/>
                </a:lnTo>
                <a:lnTo>
                  <a:pt x="5949999" y="387669"/>
                </a:lnTo>
                <a:lnTo>
                  <a:pt x="5993485" y="404490"/>
                </a:lnTo>
                <a:lnTo>
                  <a:pt x="6036133" y="421599"/>
                </a:lnTo>
                <a:lnTo>
                  <a:pt x="6077934" y="438993"/>
                </a:lnTo>
                <a:lnTo>
                  <a:pt x="6118874" y="456667"/>
                </a:lnTo>
                <a:lnTo>
                  <a:pt x="6158941" y="474617"/>
                </a:lnTo>
                <a:lnTo>
                  <a:pt x="6198124" y="492837"/>
                </a:lnTo>
                <a:lnTo>
                  <a:pt x="6236411" y="511325"/>
                </a:lnTo>
                <a:lnTo>
                  <a:pt x="6273789" y="530075"/>
                </a:lnTo>
                <a:lnTo>
                  <a:pt x="6310247" y="549082"/>
                </a:lnTo>
                <a:lnTo>
                  <a:pt x="6345772" y="568344"/>
                </a:lnTo>
                <a:lnTo>
                  <a:pt x="6380353" y="587854"/>
                </a:lnTo>
                <a:lnTo>
                  <a:pt x="6413977" y="607610"/>
                </a:lnTo>
                <a:lnTo>
                  <a:pt x="6446632" y="627605"/>
                </a:lnTo>
                <a:lnTo>
                  <a:pt x="6508990" y="668300"/>
                </a:lnTo>
                <a:lnTo>
                  <a:pt x="6567329" y="709904"/>
                </a:lnTo>
                <a:lnTo>
                  <a:pt x="6621553" y="752381"/>
                </a:lnTo>
                <a:lnTo>
                  <a:pt x="6671567" y="795696"/>
                </a:lnTo>
                <a:lnTo>
                  <a:pt x="6717273" y="839814"/>
                </a:lnTo>
                <a:lnTo>
                  <a:pt x="6758577" y="884700"/>
                </a:lnTo>
                <a:lnTo>
                  <a:pt x="6795381" y="930319"/>
                </a:lnTo>
                <a:lnTo>
                  <a:pt x="6827591" y="976635"/>
                </a:lnTo>
                <a:lnTo>
                  <a:pt x="6855108" y="1023613"/>
                </a:lnTo>
                <a:lnTo>
                  <a:pt x="6877838" y="1071218"/>
                </a:lnTo>
                <a:lnTo>
                  <a:pt x="6895685" y="1119415"/>
                </a:lnTo>
                <a:lnTo>
                  <a:pt x="6908551" y="1168169"/>
                </a:lnTo>
                <a:lnTo>
                  <a:pt x="6916341" y="1217444"/>
                </a:lnTo>
                <a:lnTo>
                  <a:pt x="6918960" y="1267206"/>
                </a:lnTo>
                <a:lnTo>
                  <a:pt x="6918303" y="1292145"/>
                </a:lnTo>
                <a:lnTo>
                  <a:pt x="6913087" y="1341667"/>
                </a:lnTo>
                <a:lnTo>
                  <a:pt x="6902746" y="1390686"/>
                </a:lnTo>
                <a:lnTo>
                  <a:pt x="6887378" y="1439166"/>
                </a:lnTo>
                <a:lnTo>
                  <a:pt x="6867078" y="1487072"/>
                </a:lnTo>
                <a:lnTo>
                  <a:pt x="6841942" y="1534368"/>
                </a:lnTo>
                <a:lnTo>
                  <a:pt x="6812066" y="1581019"/>
                </a:lnTo>
                <a:lnTo>
                  <a:pt x="6777548" y="1626991"/>
                </a:lnTo>
                <a:lnTo>
                  <a:pt x="6738482" y="1672248"/>
                </a:lnTo>
                <a:lnTo>
                  <a:pt x="6694964" y="1716754"/>
                </a:lnTo>
                <a:lnTo>
                  <a:pt x="6647092" y="1760475"/>
                </a:lnTo>
                <a:lnTo>
                  <a:pt x="6594961" y="1803376"/>
                </a:lnTo>
                <a:lnTo>
                  <a:pt x="6538668" y="1845421"/>
                </a:lnTo>
                <a:lnTo>
                  <a:pt x="6478307" y="1886574"/>
                </a:lnTo>
                <a:lnTo>
                  <a:pt x="6413977" y="1926801"/>
                </a:lnTo>
                <a:lnTo>
                  <a:pt x="6380353" y="1946557"/>
                </a:lnTo>
                <a:lnTo>
                  <a:pt x="6345772" y="1966067"/>
                </a:lnTo>
                <a:lnTo>
                  <a:pt x="6310247" y="1985329"/>
                </a:lnTo>
                <a:lnTo>
                  <a:pt x="6273789" y="2004336"/>
                </a:lnTo>
                <a:lnTo>
                  <a:pt x="6236411" y="2023086"/>
                </a:lnTo>
                <a:lnTo>
                  <a:pt x="6198124" y="2041574"/>
                </a:lnTo>
                <a:lnTo>
                  <a:pt x="6158941" y="2059794"/>
                </a:lnTo>
                <a:lnTo>
                  <a:pt x="6118874" y="2077744"/>
                </a:lnTo>
                <a:lnTo>
                  <a:pt x="6077934" y="2095418"/>
                </a:lnTo>
                <a:lnTo>
                  <a:pt x="6036133" y="2112812"/>
                </a:lnTo>
                <a:lnTo>
                  <a:pt x="5993485" y="2129921"/>
                </a:lnTo>
                <a:lnTo>
                  <a:pt x="5949999" y="2146742"/>
                </a:lnTo>
                <a:lnTo>
                  <a:pt x="5905690" y="2163270"/>
                </a:lnTo>
                <a:lnTo>
                  <a:pt x="5860568" y="2179500"/>
                </a:lnTo>
                <a:lnTo>
                  <a:pt x="5814646" y="2195428"/>
                </a:lnTo>
                <a:lnTo>
                  <a:pt x="5767936" y="2211050"/>
                </a:lnTo>
                <a:lnTo>
                  <a:pt x="5720449" y="2226361"/>
                </a:lnTo>
                <a:lnTo>
                  <a:pt x="5672198" y="2241356"/>
                </a:lnTo>
                <a:lnTo>
                  <a:pt x="5623195" y="2256033"/>
                </a:lnTo>
                <a:lnTo>
                  <a:pt x="5573452" y="2270385"/>
                </a:lnTo>
                <a:lnTo>
                  <a:pt x="5522980" y="2284409"/>
                </a:lnTo>
                <a:lnTo>
                  <a:pt x="5471793" y="2298100"/>
                </a:lnTo>
                <a:lnTo>
                  <a:pt x="5419901" y="2311454"/>
                </a:lnTo>
                <a:lnTo>
                  <a:pt x="5367317" y="2324466"/>
                </a:lnTo>
                <a:lnTo>
                  <a:pt x="5314053" y="2337132"/>
                </a:lnTo>
                <a:lnTo>
                  <a:pt x="5260120" y="2349448"/>
                </a:lnTo>
                <a:lnTo>
                  <a:pt x="5205532" y="2361409"/>
                </a:lnTo>
                <a:lnTo>
                  <a:pt x="5150300" y="2373011"/>
                </a:lnTo>
                <a:lnTo>
                  <a:pt x="5094435" y="2384250"/>
                </a:lnTo>
                <a:lnTo>
                  <a:pt x="5037951" y="2395120"/>
                </a:lnTo>
                <a:lnTo>
                  <a:pt x="4980858" y="2405618"/>
                </a:lnTo>
                <a:lnTo>
                  <a:pt x="4923170" y="2415739"/>
                </a:lnTo>
                <a:lnTo>
                  <a:pt x="4864897" y="2425479"/>
                </a:lnTo>
                <a:lnTo>
                  <a:pt x="4806053" y="2434834"/>
                </a:lnTo>
                <a:lnTo>
                  <a:pt x="4746648" y="2443798"/>
                </a:lnTo>
                <a:lnTo>
                  <a:pt x="4686696" y="2452368"/>
                </a:lnTo>
                <a:lnTo>
                  <a:pt x="4626208" y="2460539"/>
                </a:lnTo>
                <a:lnTo>
                  <a:pt x="4565195" y="2468307"/>
                </a:lnTo>
                <a:lnTo>
                  <a:pt x="4503671" y="2475668"/>
                </a:lnTo>
                <a:lnTo>
                  <a:pt x="4441648" y="2482616"/>
                </a:lnTo>
                <a:lnTo>
                  <a:pt x="4379136" y="2489148"/>
                </a:lnTo>
                <a:lnTo>
                  <a:pt x="4316148" y="2495260"/>
                </a:lnTo>
                <a:lnTo>
                  <a:pt x="4252697" y="2500946"/>
                </a:lnTo>
                <a:lnTo>
                  <a:pt x="4188794" y="2506202"/>
                </a:lnTo>
                <a:lnTo>
                  <a:pt x="4124451" y="2511025"/>
                </a:lnTo>
                <a:lnTo>
                  <a:pt x="4059681" y="2515409"/>
                </a:lnTo>
                <a:lnTo>
                  <a:pt x="3994494" y="2519350"/>
                </a:lnTo>
                <a:lnTo>
                  <a:pt x="3928904" y="2522844"/>
                </a:lnTo>
                <a:lnTo>
                  <a:pt x="3862922" y="2525887"/>
                </a:lnTo>
                <a:lnTo>
                  <a:pt x="3796561" y="2528473"/>
                </a:lnTo>
                <a:lnTo>
                  <a:pt x="3729832" y="2530599"/>
                </a:lnTo>
                <a:lnTo>
                  <a:pt x="3662747" y="2532260"/>
                </a:lnTo>
                <a:lnTo>
                  <a:pt x="3595319" y="2533453"/>
                </a:lnTo>
                <a:lnTo>
                  <a:pt x="3527559" y="2534171"/>
                </a:lnTo>
                <a:lnTo>
                  <a:pt x="3459479" y="2534412"/>
                </a:lnTo>
                <a:lnTo>
                  <a:pt x="3391400" y="2534171"/>
                </a:lnTo>
                <a:lnTo>
                  <a:pt x="3323640" y="2533453"/>
                </a:lnTo>
                <a:lnTo>
                  <a:pt x="3256212" y="2532260"/>
                </a:lnTo>
                <a:lnTo>
                  <a:pt x="3189127" y="2530599"/>
                </a:lnTo>
                <a:lnTo>
                  <a:pt x="3122398" y="2528473"/>
                </a:lnTo>
                <a:lnTo>
                  <a:pt x="3056037" y="2525887"/>
                </a:lnTo>
                <a:lnTo>
                  <a:pt x="2990055" y="2522844"/>
                </a:lnTo>
                <a:lnTo>
                  <a:pt x="2924465" y="2519350"/>
                </a:lnTo>
                <a:lnTo>
                  <a:pt x="2859278" y="2515409"/>
                </a:lnTo>
                <a:lnTo>
                  <a:pt x="2794508" y="2511025"/>
                </a:lnTo>
                <a:lnTo>
                  <a:pt x="2730165" y="2506202"/>
                </a:lnTo>
                <a:lnTo>
                  <a:pt x="2666262" y="2500946"/>
                </a:lnTo>
                <a:lnTo>
                  <a:pt x="2602811" y="2495260"/>
                </a:lnTo>
                <a:lnTo>
                  <a:pt x="2539823" y="2489148"/>
                </a:lnTo>
                <a:lnTo>
                  <a:pt x="2477311" y="2482616"/>
                </a:lnTo>
                <a:lnTo>
                  <a:pt x="2415288" y="2475668"/>
                </a:lnTo>
                <a:lnTo>
                  <a:pt x="2353764" y="2468307"/>
                </a:lnTo>
                <a:lnTo>
                  <a:pt x="2292751" y="2460539"/>
                </a:lnTo>
                <a:lnTo>
                  <a:pt x="2232263" y="2452368"/>
                </a:lnTo>
                <a:lnTo>
                  <a:pt x="2172311" y="2443798"/>
                </a:lnTo>
                <a:lnTo>
                  <a:pt x="2112906" y="2434834"/>
                </a:lnTo>
                <a:lnTo>
                  <a:pt x="2054062" y="2425479"/>
                </a:lnTo>
                <a:lnTo>
                  <a:pt x="1995789" y="2415739"/>
                </a:lnTo>
                <a:lnTo>
                  <a:pt x="1938101" y="2405618"/>
                </a:lnTo>
                <a:lnTo>
                  <a:pt x="1881008" y="2395120"/>
                </a:lnTo>
                <a:lnTo>
                  <a:pt x="1824524" y="2384250"/>
                </a:lnTo>
                <a:lnTo>
                  <a:pt x="1768659" y="2373011"/>
                </a:lnTo>
                <a:lnTo>
                  <a:pt x="1713427" y="2361409"/>
                </a:lnTo>
                <a:lnTo>
                  <a:pt x="1658839" y="2349448"/>
                </a:lnTo>
                <a:lnTo>
                  <a:pt x="1604906" y="2337132"/>
                </a:lnTo>
                <a:lnTo>
                  <a:pt x="1551642" y="2324466"/>
                </a:lnTo>
                <a:lnTo>
                  <a:pt x="1499058" y="2311454"/>
                </a:lnTo>
                <a:lnTo>
                  <a:pt x="1447166" y="2298100"/>
                </a:lnTo>
                <a:lnTo>
                  <a:pt x="1395979" y="2284409"/>
                </a:lnTo>
                <a:lnTo>
                  <a:pt x="1345507" y="2270385"/>
                </a:lnTo>
                <a:lnTo>
                  <a:pt x="1295764" y="2256033"/>
                </a:lnTo>
                <a:lnTo>
                  <a:pt x="1246761" y="2241356"/>
                </a:lnTo>
                <a:lnTo>
                  <a:pt x="1198510" y="2226361"/>
                </a:lnTo>
                <a:lnTo>
                  <a:pt x="1151023" y="2211050"/>
                </a:lnTo>
                <a:lnTo>
                  <a:pt x="1104313" y="2195428"/>
                </a:lnTo>
                <a:lnTo>
                  <a:pt x="1058391" y="2179500"/>
                </a:lnTo>
                <a:lnTo>
                  <a:pt x="1013269" y="2163270"/>
                </a:lnTo>
                <a:lnTo>
                  <a:pt x="968960" y="2146742"/>
                </a:lnTo>
                <a:lnTo>
                  <a:pt x="925474" y="2129921"/>
                </a:lnTo>
                <a:lnTo>
                  <a:pt x="882826" y="2112812"/>
                </a:lnTo>
                <a:lnTo>
                  <a:pt x="841025" y="2095418"/>
                </a:lnTo>
                <a:lnTo>
                  <a:pt x="800085" y="2077744"/>
                </a:lnTo>
                <a:lnTo>
                  <a:pt x="760018" y="2059794"/>
                </a:lnTo>
                <a:lnTo>
                  <a:pt x="720835" y="2041574"/>
                </a:lnTo>
                <a:lnTo>
                  <a:pt x="682548" y="2023086"/>
                </a:lnTo>
                <a:lnTo>
                  <a:pt x="645170" y="2004336"/>
                </a:lnTo>
                <a:lnTo>
                  <a:pt x="608712" y="1985329"/>
                </a:lnTo>
                <a:lnTo>
                  <a:pt x="573187" y="1966067"/>
                </a:lnTo>
                <a:lnTo>
                  <a:pt x="538606" y="1946557"/>
                </a:lnTo>
                <a:lnTo>
                  <a:pt x="504982" y="1926801"/>
                </a:lnTo>
                <a:lnTo>
                  <a:pt x="472327" y="1906806"/>
                </a:lnTo>
                <a:lnTo>
                  <a:pt x="409969" y="1866111"/>
                </a:lnTo>
                <a:lnTo>
                  <a:pt x="351630" y="1824507"/>
                </a:lnTo>
                <a:lnTo>
                  <a:pt x="297406" y="1782030"/>
                </a:lnTo>
                <a:lnTo>
                  <a:pt x="247392" y="1738715"/>
                </a:lnTo>
                <a:lnTo>
                  <a:pt x="201686" y="1694597"/>
                </a:lnTo>
                <a:lnTo>
                  <a:pt x="160382" y="1649711"/>
                </a:lnTo>
                <a:lnTo>
                  <a:pt x="123578" y="1604092"/>
                </a:lnTo>
                <a:lnTo>
                  <a:pt x="91368" y="1557776"/>
                </a:lnTo>
                <a:lnTo>
                  <a:pt x="63851" y="1510798"/>
                </a:lnTo>
                <a:lnTo>
                  <a:pt x="41121" y="1463193"/>
                </a:lnTo>
                <a:lnTo>
                  <a:pt x="23274" y="1414996"/>
                </a:lnTo>
                <a:lnTo>
                  <a:pt x="10408" y="1366242"/>
                </a:lnTo>
                <a:lnTo>
                  <a:pt x="2618" y="1316967"/>
                </a:lnTo>
                <a:lnTo>
                  <a:pt x="0" y="126720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9990" y="1524761"/>
            <a:ext cx="421220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7825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Bookman Old Style" pitchFamily="18" charset="0"/>
              </a:rPr>
              <a:t>Академічна  до</a:t>
            </a:r>
            <a:r>
              <a:rPr sz="4000" i="1" spc="-20" dirty="0">
                <a:latin typeface="Bookman Old Style" pitchFamily="18" charset="0"/>
              </a:rPr>
              <a:t>б</a:t>
            </a:r>
            <a:r>
              <a:rPr sz="4000" i="1" spc="-10" dirty="0">
                <a:latin typeface="Bookman Old Style" pitchFamily="18" charset="0"/>
              </a:rPr>
              <a:t>рочесні</a:t>
            </a:r>
            <a:r>
              <a:rPr sz="4000" i="1" spc="-20" dirty="0">
                <a:latin typeface="Bookman Old Style" pitchFamily="18" charset="0"/>
              </a:rPr>
              <a:t>с</a:t>
            </a:r>
            <a:r>
              <a:rPr sz="4000" i="1" spc="-10" dirty="0">
                <a:latin typeface="Bookman Old Style" pitchFamily="18" charset="0"/>
              </a:rPr>
              <a:t>ть</a:t>
            </a:r>
            <a:endParaRPr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altLang="uk-UA"/>
              <a:t>26/4/17</a:t>
            </a: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2279651" y="404813"/>
            <a:ext cx="756126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7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>
              <a:lnSpc>
                <a:spcPct val="97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презентації використані матеріали,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надані учасниками Міжнародної конференції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“Академічна доброчесність: практики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 ВНЗ”, які погодились на подальше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 поширення серед освітянської спільноти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https://www.youtube.com/watch?v=u7rdL3tQf3g&amp;sns=em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0915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667000"/>
            <a:ext cx="4197350" cy="1178560"/>
          </a:xfrm>
          <a:custGeom>
            <a:avLst/>
            <a:gdLst/>
            <a:ahLst/>
            <a:cxnLst/>
            <a:rect l="l" t="t" r="r" b="b"/>
            <a:pathLst>
              <a:path w="4197350" h="1178560">
                <a:moveTo>
                  <a:pt x="2098548" y="0"/>
                </a:moveTo>
                <a:lnTo>
                  <a:pt x="1954867" y="1359"/>
                </a:lnTo>
                <a:lnTo>
                  <a:pt x="1813786" y="5378"/>
                </a:lnTo>
                <a:lnTo>
                  <a:pt x="1675615" y="11969"/>
                </a:lnTo>
                <a:lnTo>
                  <a:pt x="1540668" y="21044"/>
                </a:lnTo>
                <a:lnTo>
                  <a:pt x="1474501" y="26486"/>
                </a:lnTo>
                <a:lnTo>
                  <a:pt x="1409257" y="32516"/>
                </a:lnTo>
                <a:lnTo>
                  <a:pt x="1344976" y="39124"/>
                </a:lnTo>
                <a:lnTo>
                  <a:pt x="1281695" y="46297"/>
                </a:lnTo>
                <a:lnTo>
                  <a:pt x="1219455" y="54026"/>
                </a:lnTo>
                <a:lnTo>
                  <a:pt x="1158295" y="62298"/>
                </a:lnTo>
                <a:lnTo>
                  <a:pt x="1098252" y="71104"/>
                </a:lnTo>
                <a:lnTo>
                  <a:pt x="1039367" y="80433"/>
                </a:lnTo>
                <a:lnTo>
                  <a:pt x="981679" y="90273"/>
                </a:lnTo>
                <a:lnTo>
                  <a:pt x="925227" y="100613"/>
                </a:lnTo>
                <a:lnTo>
                  <a:pt x="870049" y="111442"/>
                </a:lnTo>
                <a:lnTo>
                  <a:pt x="816185" y="122750"/>
                </a:lnTo>
                <a:lnTo>
                  <a:pt x="763674" y="134525"/>
                </a:lnTo>
                <a:lnTo>
                  <a:pt x="712554" y="146756"/>
                </a:lnTo>
                <a:lnTo>
                  <a:pt x="662866" y="159433"/>
                </a:lnTo>
                <a:lnTo>
                  <a:pt x="614648" y="172545"/>
                </a:lnTo>
                <a:lnTo>
                  <a:pt x="567939" y="186080"/>
                </a:lnTo>
                <a:lnTo>
                  <a:pt x="522778" y="200027"/>
                </a:lnTo>
                <a:lnTo>
                  <a:pt x="479204" y="214376"/>
                </a:lnTo>
                <a:lnTo>
                  <a:pt x="437257" y="229116"/>
                </a:lnTo>
                <a:lnTo>
                  <a:pt x="396975" y="244235"/>
                </a:lnTo>
                <a:lnTo>
                  <a:pt x="358397" y="259723"/>
                </a:lnTo>
                <a:lnTo>
                  <a:pt x="321563" y="275569"/>
                </a:lnTo>
                <a:lnTo>
                  <a:pt x="286511" y="291761"/>
                </a:lnTo>
                <a:lnTo>
                  <a:pt x="221913" y="325141"/>
                </a:lnTo>
                <a:lnTo>
                  <a:pt x="164913" y="359777"/>
                </a:lnTo>
                <a:lnTo>
                  <a:pt x="115825" y="395579"/>
                </a:lnTo>
                <a:lnTo>
                  <a:pt x="74961" y="432461"/>
                </a:lnTo>
                <a:lnTo>
                  <a:pt x="42634" y="470334"/>
                </a:lnTo>
                <a:lnTo>
                  <a:pt x="19157" y="509111"/>
                </a:lnTo>
                <a:lnTo>
                  <a:pt x="4841" y="548704"/>
                </a:lnTo>
                <a:lnTo>
                  <a:pt x="0" y="589026"/>
                </a:lnTo>
                <a:lnTo>
                  <a:pt x="1216" y="609272"/>
                </a:lnTo>
                <a:lnTo>
                  <a:pt x="10834" y="649240"/>
                </a:lnTo>
                <a:lnTo>
                  <a:pt x="29770" y="688436"/>
                </a:lnTo>
                <a:lnTo>
                  <a:pt x="57711" y="726772"/>
                </a:lnTo>
                <a:lnTo>
                  <a:pt x="94346" y="764160"/>
                </a:lnTo>
                <a:lnTo>
                  <a:pt x="139360" y="800514"/>
                </a:lnTo>
                <a:lnTo>
                  <a:pt x="192443" y="835743"/>
                </a:lnTo>
                <a:lnTo>
                  <a:pt x="253282" y="869762"/>
                </a:lnTo>
                <a:lnTo>
                  <a:pt x="321563" y="902482"/>
                </a:lnTo>
                <a:lnTo>
                  <a:pt x="358397" y="918328"/>
                </a:lnTo>
                <a:lnTo>
                  <a:pt x="396975" y="933816"/>
                </a:lnTo>
                <a:lnTo>
                  <a:pt x="437257" y="948935"/>
                </a:lnTo>
                <a:lnTo>
                  <a:pt x="479204" y="963675"/>
                </a:lnTo>
                <a:lnTo>
                  <a:pt x="522778" y="978024"/>
                </a:lnTo>
                <a:lnTo>
                  <a:pt x="567939" y="991971"/>
                </a:lnTo>
                <a:lnTo>
                  <a:pt x="614648" y="1005506"/>
                </a:lnTo>
                <a:lnTo>
                  <a:pt x="662866" y="1018618"/>
                </a:lnTo>
                <a:lnTo>
                  <a:pt x="712554" y="1031295"/>
                </a:lnTo>
                <a:lnTo>
                  <a:pt x="763674" y="1043526"/>
                </a:lnTo>
                <a:lnTo>
                  <a:pt x="816185" y="1055301"/>
                </a:lnTo>
                <a:lnTo>
                  <a:pt x="870049" y="1066609"/>
                </a:lnTo>
                <a:lnTo>
                  <a:pt x="925227" y="1077438"/>
                </a:lnTo>
                <a:lnTo>
                  <a:pt x="981679" y="1087778"/>
                </a:lnTo>
                <a:lnTo>
                  <a:pt x="1039368" y="1097618"/>
                </a:lnTo>
                <a:lnTo>
                  <a:pt x="1098252" y="1106947"/>
                </a:lnTo>
                <a:lnTo>
                  <a:pt x="1158295" y="1115753"/>
                </a:lnTo>
                <a:lnTo>
                  <a:pt x="1219455" y="1124025"/>
                </a:lnTo>
                <a:lnTo>
                  <a:pt x="1281695" y="1131754"/>
                </a:lnTo>
                <a:lnTo>
                  <a:pt x="1344976" y="1138927"/>
                </a:lnTo>
                <a:lnTo>
                  <a:pt x="1409257" y="1145535"/>
                </a:lnTo>
                <a:lnTo>
                  <a:pt x="1474501" y="1151565"/>
                </a:lnTo>
                <a:lnTo>
                  <a:pt x="1540668" y="1157007"/>
                </a:lnTo>
                <a:lnTo>
                  <a:pt x="1607719" y="1161849"/>
                </a:lnTo>
                <a:lnTo>
                  <a:pt x="1744317" y="1169694"/>
                </a:lnTo>
                <a:lnTo>
                  <a:pt x="1883982" y="1175010"/>
                </a:lnTo>
                <a:lnTo>
                  <a:pt x="1954867" y="1176692"/>
                </a:lnTo>
                <a:lnTo>
                  <a:pt x="2026402" y="1177710"/>
                </a:lnTo>
                <a:lnTo>
                  <a:pt x="2098548" y="1178052"/>
                </a:lnTo>
                <a:lnTo>
                  <a:pt x="2242228" y="1176692"/>
                </a:lnTo>
                <a:lnTo>
                  <a:pt x="2383309" y="1172673"/>
                </a:lnTo>
                <a:lnTo>
                  <a:pt x="2521480" y="1166082"/>
                </a:lnTo>
                <a:lnTo>
                  <a:pt x="2656427" y="1157007"/>
                </a:lnTo>
                <a:lnTo>
                  <a:pt x="2722594" y="1151565"/>
                </a:lnTo>
                <a:lnTo>
                  <a:pt x="2787838" y="1145535"/>
                </a:lnTo>
                <a:lnTo>
                  <a:pt x="2852119" y="1138927"/>
                </a:lnTo>
                <a:lnTo>
                  <a:pt x="2915400" y="1131754"/>
                </a:lnTo>
                <a:lnTo>
                  <a:pt x="2977640" y="1124025"/>
                </a:lnTo>
                <a:lnTo>
                  <a:pt x="3038800" y="1115753"/>
                </a:lnTo>
                <a:lnTo>
                  <a:pt x="3098843" y="1106947"/>
                </a:lnTo>
                <a:lnTo>
                  <a:pt x="3157728" y="1097618"/>
                </a:lnTo>
                <a:lnTo>
                  <a:pt x="3215416" y="1087778"/>
                </a:lnTo>
                <a:lnTo>
                  <a:pt x="3271868" y="1077438"/>
                </a:lnTo>
                <a:lnTo>
                  <a:pt x="3327046" y="1066609"/>
                </a:lnTo>
                <a:lnTo>
                  <a:pt x="3380910" y="1055301"/>
                </a:lnTo>
                <a:lnTo>
                  <a:pt x="3433421" y="1043526"/>
                </a:lnTo>
                <a:lnTo>
                  <a:pt x="3484541" y="1031295"/>
                </a:lnTo>
                <a:lnTo>
                  <a:pt x="3534229" y="1018618"/>
                </a:lnTo>
                <a:lnTo>
                  <a:pt x="3582447" y="1005506"/>
                </a:lnTo>
                <a:lnTo>
                  <a:pt x="3629156" y="991971"/>
                </a:lnTo>
                <a:lnTo>
                  <a:pt x="3674317" y="978024"/>
                </a:lnTo>
                <a:lnTo>
                  <a:pt x="3717891" y="963675"/>
                </a:lnTo>
                <a:lnTo>
                  <a:pt x="3759838" y="948935"/>
                </a:lnTo>
                <a:lnTo>
                  <a:pt x="3800120" y="933816"/>
                </a:lnTo>
                <a:lnTo>
                  <a:pt x="3838698" y="918328"/>
                </a:lnTo>
                <a:lnTo>
                  <a:pt x="3875532" y="902482"/>
                </a:lnTo>
                <a:lnTo>
                  <a:pt x="3910584" y="886290"/>
                </a:lnTo>
                <a:lnTo>
                  <a:pt x="3975182" y="852910"/>
                </a:lnTo>
                <a:lnTo>
                  <a:pt x="4032182" y="818274"/>
                </a:lnTo>
                <a:lnTo>
                  <a:pt x="4081270" y="782472"/>
                </a:lnTo>
                <a:lnTo>
                  <a:pt x="4122134" y="745590"/>
                </a:lnTo>
                <a:lnTo>
                  <a:pt x="4154461" y="707717"/>
                </a:lnTo>
                <a:lnTo>
                  <a:pt x="4177938" y="668940"/>
                </a:lnTo>
                <a:lnTo>
                  <a:pt x="4192254" y="629347"/>
                </a:lnTo>
                <a:lnTo>
                  <a:pt x="4197095" y="589026"/>
                </a:lnTo>
                <a:lnTo>
                  <a:pt x="4195879" y="568779"/>
                </a:lnTo>
                <a:lnTo>
                  <a:pt x="4186261" y="528811"/>
                </a:lnTo>
                <a:lnTo>
                  <a:pt x="4167325" y="489615"/>
                </a:lnTo>
                <a:lnTo>
                  <a:pt x="4139384" y="451279"/>
                </a:lnTo>
                <a:lnTo>
                  <a:pt x="4102749" y="413891"/>
                </a:lnTo>
                <a:lnTo>
                  <a:pt x="4057735" y="377537"/>
                </a:lnTo>
                <a:lnTo>
                  <a:pt x="4004652" y="342308"/>
                </a:lnTo>
                <a:lnTo>
                  <a:pt x="3943813" y="308289"/>
                </a:lnTo>
                <a:lnTo>
                  <a:pt x="3875532" y="275569"/>
                </a:lnTo>
                <a:lnTo>
                  <a:pt x="3838698" y="259723"/>
                </a:lnTo>
                <a:lnTo>
                  <a:pt x="3800120" y="244235"/>
                </a:lnTo>
                <a:lnTo>
                  <a:pt x="3759838" y="229116"/>
                </a:lnTo>
                <a:lnTo>
                  <a:pt x="3717891" y="214376"/>
                </a:lnTo>
                <a:lnTo>
                  <a:pt x="3674317" y="200027"/>
                </a:lnTo>
                <a:lnTo>
                  <a:pt x="3629156" y="186080"/>
                </a:lnTo>
                <a:lnTo>
                  <a:pt x="3582447" y="172545"/>
                </a:lnTo>
                <a:lnTo>
                  <a:pt x="3534229" y="159433"/>
                </a:lnTo>
                <a:lnTo>
                  <a:pt x="3484541" y="146756"/>
                </a:lnTo>
                <a:lnTo>
                  <a:pt x="3433421" y="134525"/>
                </a:lnTo>
                <a:lnTo>
                  <a:pt x="3380910" y="122750"/>
                </a:lnTo>
                <a:lnTo>
                  <a:pt x="3327046" y="111442"/>
                </a:lnTo>
                <a:lnTo>
                  <a:pt x="3271868" y="100613"/>
                </a:lnTo>
                <a:lnTo>
                  <a:pt x="3215416" y="90273"/>
                </a:lnTo>
                <a:lnTo>
                  <a:pt x="3157728" y="80433"/>
                </a:lnTo>
                <a:lnTo>
                  <a:pt x="3098843" y="71104"/>
                </a:lnTo>
                <a:lnTo>
                  <a:pt x="3038800" y="62298"/>
                </a:lnTo>
                <a:lnTo>
                  <a:pt x="2977640" y="54026"/>
                </a:lnTo>
                <a:lnTo>
                  <a:pt x="2915400" y="46297"/>
                </a:lnTo>
                <a:lnTo>
                  <a:pt x="2852119" y="39124"/>
                </a:lnTo>
                <a:lnTo>
                  <a:pt x="2787838" y="32516"/>
                </a:lnTo>
                <a:lnTo>
                  <a:pt x="2722594" y="26486"/>
                </a:lnTo>
                <a:lnTo>
                  <a:pt x="2656427" y="21044"/>
                </a:lnTo>
                <a:lnTo>
                  <a:pt x="2521480" y="11969"/>
                </a:lnTo>
                <a:lnTo>
                  <a:pt x="2383309" y="5378"/>
                </a:lnTo>
                <a:lnTo>
                  <a:pt x="2313113" y="3041"/>
                </a:lnTo>
                <a:lnTo>
                  <a:pt x="2242228" y="1359"/>
                </a:lnTo>
                <a:lnTo>
                  <a:pt x="2170693" y="341"/>
                </a:lnTo>
                <a:lnTo>
                  <a:pt x="2098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450" y="2651609"/>
            <a:ext cx="4197350" cy="1178560"/>
          </a:xfrm>
          <a:custGeom>
            <a:avLst/>
            <a:gdLst/>
            <a:ahLst/>
            <a:cxnLst/>
            <a:rect l="l" t="t" r="r" b="b"/>
            <a:pathLst>
              <a:path w="4197350" h="1178560">
                <a:moveTo>
                  <a:pt x="0" y="589026"/>
                </a:moveTo>
                <a:lnTo>
                  <a:pt x="4841" y="548704"/>
                </a:lnTo>
                <a:lnTo>
                  <a:pt x="19157" y="509111"/>
                </a:lnTo>
                <a:lnTo>
                  <a:pt x="42634" y="470334"/>
                </a:lnTo>
                <a:lnTo>
                  <a:pt x="74961" y="432461"/>
                </a:lnTo>
                <a:lnTo>
                  <a:pt x="115825" y="395579"/>
                </a:lnTo>
                <a:lnTo>
                  <a:pt x="164913" y="359777"/>
                </a:lnTo>
                <a:lnTo>
                  <a:pt x="221913" y="325141"/>
                </a:lnTo>
                <a:lnTo>
                  <a:pt x="286511" y="291761"/>
                </a:lnTo>
                <a:lnTo>
                  <a:pt x="321563" y="275569"/>
                </a:lnTo>
                <a:lnTo>
                  <a:pt x="358397" y="259723"/>
                </a:lnTo>
                <a:lnTo>
                  <a:pt x="396975" y="244235"/>
                </a:lnTo>
                <a:lnTo>
                  <a:pt x="437257" y="229116"/>
                </a:lnTo>
                <a:lnTo>
                  <a:pt x="479204" y="214376"/>
                </a:lnTo>
                <a:lnTo>
                  <a:pt x="522778" y="200027"/>
                </a:lnTo>
                <a:lnTo>
                  <a:pt x="567939" y="186080"/>
                </a:lnTo>
                <a:lnTo>
                  <a:pt x="614648" y="172545"/>
                </a:lnTo>
                <a:lnTo>
                  <a:pt x="662866" y="159433"/>
                </a:lnTo>
                <a:lnTo>
                  <a:pt x="712554" y="146756"/>
                </a:lnTo>
                <a:lnTo>
                  <a:pt x="763674" y="134525"/>
                </a:lnTo>
                <a:lnTo>
                  <a:pt x="816185" y="122750"/>
                </a:lnTo>
                <a:lnTo>
                  <a:pt x="870049" y="111442"/>
                </a:lnTo>
                <a:lnTo>
                  <a:pt x="925227" y="100613"/>
                </a:lnTo>
                <a:lnTo>
                  <a:pt x="981679" y="90273"/>
                </a:lnTo>
                <a:lnTo>
                  <a:pt x="1039367" y="80433"/>
                </a:lnTo>
                <a:lnTo>
                  <a:pt x="1098252" y="71104"/>
                </a:lnTo>
                <a:lnTo>
                  <a:pt x="1158295" y="62298"/>
                </a:lnTo>
                <a:lnTo>
                  <a:pt x="1219455" y="54026"/>
                </a:lnTo>
                <a:lnTo>
                  <a:pt x="1281695" y="46297"/>
                </a:lnTo>
                <a:lnTo>
                  <a:pt x="1344976" y="39124"/>
                </a:lnTo>
                <a:lnTo>
                  <a:pt x="1409257" y="32516"/>
                </a:lnTo>
                <a:lnTo>
                  <a:pt x="1474501" y="26486"/>
                </a:lnTo>
                <a:lnTo>
                  <a:pt x="1540668" y="21044"/>
                </a:lnTo>
                <a:lnTo>
                  <a:pt x="1607719" y="16202"/>
                </a:lnTo>
                <a:lnTo>
                  <a:pt x="1675615" y="11969"/>
                </a:lnTo>
                <a:lnTo>
                  <a:pt x="1744317" y="8357"/>
                </a:lnTo>
                <a:lnTo>
                  <a:pt x="1813786" y="5378"/>
                </a:lnTo>
                <a:lnTo>
                  <a:pt x="1883982" y="3041"/>
                </a:lnTo>
                <a:lnTo>
                  <a:pt x="1954867" y="1359"/>
                </a:lnTo>
                <a:lnTo>
                  <a:pt x="2026402" y="341"/>
                </a:lnTo>
                <a:lnTo>
                  <a:pt x="2098548" y="0"/>
                </a:lnTo>
                <a:lnTo>
                  <a:pt x="2170693" y="341"/>
                </a:lnTo>
                <a:lnTo>
                  <a:pt x="2242228" y="1359"/>
                </a:lnTo>
                <a:lnTo>
                  <a:pt x="2313113" y="3041"/>
                </a:lnTo>
                <a:lnTo>
                  <a:pt x="2383309" y="5378"/>
                </a:lnTo>
                <a:lnTo>
                  <a:pt x="2452778" y="8357"/>
                </a:lnTo>
                <a:lnTo>
                  <a:pt x="2521480" y="11969"/>
                </a:lnTo>
                <a:lnTo>
                  <a:pt x="2589376" y="16202"/>
                </a:lnTo>
                <a:lnTo>
                  <a:pt x="2656427" y="21044"/>
                </a:lnTo>
                <a:lnTo>
                  <a:pt x="2722594" y="26486"/>
                </a:lnTo>
                <a:lnTo>
                  <a:pt x="2787838" y="32516"/>
                </a:lnTo>
                <a:lnTo>
                  <a:pt x="2852119" y="39124"/>
                </a:lnTo>
                <a:lnTo>
                  <a:pt x="2915400" y="46297"/>
                </a:lnTo>
                <a:lnTo>
                  <a:pt x="2977640" y="54026"/>
                </a:lnTo>
                <a:lnTo>
                  <a:pt x="3038800" y="62298"/>
                </a:lnTo>
                <a:lnTo>
                  <a:pt x="3098843" y="71104"/>
                </a:lnTo>
                <a:lnTo>
                  <a:pt x="3157728" y="80433"/>
                </a:lnTo>
                <a:lnTo>
                  <a:pt x="3215416" y="90273"/>
                </a:lnTo>
                <a:lnTo>
                  <a:pt x="3271868" y="100613"/>
                </a:lnTo>
                <a:lnTo>
                  <a:pt x="3327046" y="111442"/>
                </a:lnTo>
                <a:lnTo>
                  <a:pt x="3380910" y="122750"/>
                </a:lnTo>
                <a:lnTo>
                  <a:pt x="3433421" y="134525"/>
                </a:lnTo>
                <a:lnTo>
                  <a:pt x="3484541" y="146756"/>
                </a:lnTo>
                <a:lnTo>
                  <a:pt x="3534229" y="159433"/>
                </a:lnTo>
                <a:lnTo>
                  <a:pt x="3582447" y="172545"/>
                </a:lnTo>
                <a:lnTo>
                  <a:pt x="3629156" y="186080"/>
                </a:lnTo>
                <a:lnTo>
                  <a:pt x="3674317" y="200027"/>
                </a:lnTo>
                <a:lnTo>
                  <a:pt x="3717891" y="214376"/>
                </a:lnTo>
                <a:lnTo>
                  <a:pt x="3759838" y="229116"/>
                </a:lnTo>
                <a:lnTo>
                  <a:pt x="3800120" y="244235"/>
                </a:lnTo>
                <a:lnTo>
                  <a:pt x="3838698" y="259723"/>
                </a:lnTo>
                <a:lnTo>
                  <a:pt x="3875532" y="275569"/>
                </a:lnTo>
                <a:lnTo>
                  <a:pt x="3910583" y="291761"/>
                </a:lnTo>
                <a:lnTo>
                  <a:pt x="3975182" y="325141"/>
                </a:lnTo>
                <a:lnTo>
                  <a:pt x="4032182" y="359777"/>
                </a:lnTo>
                <a:lnTo>
                  <a:pt x="4081270" y="395579"/>
                </a:lnTo>
                <a:lnTo>
                  <a:pt x="4122134" y="432461"/>
                </a:lnTo>
                <a:lnTo>
                  <a:pt x="4154461" y="470334"/>
                </a:lnTo>
                <a:lnTo>
                  <a:pt x="4177938" y="509111"/>
                </a:lnTo>
                <a:lnTo>
                  <a:pt x="4192254" y="548704"/>
                </a:lnTo>
                <a:lnTo>
                  <a:pt x="4197095" y="589026"/>
                </a:lnTo>
                <a:lnTo>
                  <a:pt x="4195879" y="609272"/>
                </a:lnTo>
                <a:lnTo>
                  <a:pt x="4186261" y="649240"/>
                </a:lnTo>
                <a:lnTo>
                  <a:pt x="4167325" y="688436"/>
                </a:lnTo>
                <a:lnTo>
                  <a:pt x="4139384" y="726772"/>
                </a:lnTo>
                <a:lnTo>
                  <a:pt x="4102749" y="764160"/>
                </a:lnTo>
                <a:lnTo>
                  <a:pt x="4057735" y="800514"/>
                </a:lnTo>
                <a:lnTo>
                  <a:pt x="4004652" y="835743"/>
                </a:lnTo>
                <a:lnTo>
                  <a:pt x="3943813" y="869762"/>
                </a:lnTo>
                <a:lnTo>
                  <a:pt x="3875532" y="902482"/>
                </a:lnTo>
                <a:lnTo>
                  <a:pt x="3838698" y="918328"/>
                </a:lnTo>
                <a:lnTo>
                  <a:pt x="3800120" y="933816"/>
                </a:lnTo>
                <a:lnTo>
                  <a:pt x="3759838" y="948935"/>
                </a:lnTo>
                <a:lnTo>
                  <a:pt x="3717891" y="963675"/>
                </a:lnTo>
                <a:lnTo>
                  <a:pt x="3674317" y="978024"/>
                </a:lnTo>
                <a:lnTo>
                  <a:pt x="3629156" y="991971"/>
                </a:lnTo>
                <a:lnTo>
                  <a:pt x="3582447" y="1005506"/>
                </a:lnTo>
                <a:lnTo>
                  <a:pt x="3534229" y="1018618"/>
                </a:lnTo>
                <a:lnTo>
                  <a:pt x="3484541" y="1031295"/>
                </a:lnTo>
                <a:lnTo>
                  <a:pt x="3433421" y="1043526"/>
                </a:lnTo>
                <a:lnTo>
                  <a:pt x="3380910" y="1055301"/>
                </a:lnTo>
                <a:lnTo>
                  <a:pt x="3327046" y="1066609"/>
                </a:lnTo>
                <a:lnTo>
                  <a:pt x="3271868" y="1077438"/>
                </a:lnTo>
                <a:lnTo>
                  <a:pt x="3215416" y="1087778"/>
                </a:lnTo>
                <a:lnTo>
                  <a:pt x="3157728" y="1097618"/>
                </a:lnTo>
                <a:lnTo>
                  <a:pt x="3098843" y="1106947"/>
                </a:lnTo>
                <a:lnTo>
                  <a:pt x="3038800" y="1115753"/>
                </a:lnTo>
                <a:lnTo>
                  <a:pt x="2977640" y="1124025"/>
                </a:lnTo>
                <a:lnTo>
                  <a:pt x="2915400" y="1131754"/>
                </a:lnTo>
                <a:lnTo>
                  <a:pt x="2852119" y="1138927"/>
                </a:lnTo>
                <a:lnTo>
                  <a:pt x="2787838" y="1145535"/>
                </a:lnTo>
                <a:lnTo>
                  <a:pt x="2722594" y="1151565"/>
                </a:lnTo>
                <a:lnTo>
                  <a:pt x="2656427" y="1157007"/>
                </a:lnTo>
                <a:lnTo>
                  <a:pt x="2589376" y="1161849"/>
                </a:lnTo>
                <a:lnTo>
                  <a:pt x="2521480" y="1166082"/>
                </a:lnTo>
                <a:lnTo>
                  <a:pt x="2452778" y="1169694"/>
                </a:lnTo>
                <a:lnTo>
                  <a:pt x="2383309" y="1172673"/>
                </a:lnTo>
                <a:lnTo>
                  <a:pt x="2313113" y="1175010"/>
                </a:lnTo>
                <a:lnTo>
                  <a:pt x="2242228" y="1176692"/>
                </a:lnTo>
                <a:lnTo>
                  <a:pt x="2170693" y="1177710"/>
                </a:lnTo>
                <a:lnTo>
                  <a:pt x="2098548" y="1178052"/>
                </a:lnTo>
                <a:lnTo>
                  <a:pt x="2026402" y="1177710"/>
                </a:lnTo>
                <a:lnTo>
                  <a:pt x="1954867" y="1176692"/>
                </a:lnTo>
                <a:lnTo>
                  <a:pt x="1883982" y="1175010"/>
                </a:lnTo>
                <a:lnTo>
                  <a:pt x="1813786" y="1172673"/>
                </a:lnTo>
                <a:lnTo>
                  <a:pt x="1744317" y="1169694"/>
                </a:lnTo>
                <a:lnTo>
                  <a:pt x="1675615" y="1166082"/>
                </a:lnTo>
                <a:lnTo>
                  <a:pt x="1607719" y="1161849"/>
                </a:lnTo>
                <a:lnTo>
                  <a:pt x="1540668" y="1157007"/>
                </a:lnTo>
                <a:lnTo>
                  <a:pt x="1474501" y="1151565"/>
                </a:lnTo>
                <a:lnTo>
                  <a:pt x="1409257" y="1145535"/>
                </a:lnTo>
                <a:lnTo>
                  <a:pt x="1344976" y="1138927"/>
                </a:lnTo>
                <a:lnTo>
                  <a:pt x="1281695" y="1131754"/>
                </a:lnTo>
                <a:lnTo>
                  <a:pt x="1219455" y="1124025"/>
                </a:lnTo>
                <a:lnTo>
                  <a:pt x="1158295" y="1115753"/>
                </a:lnTo>
                <a:lnTo>
                  <a:pt x="1098252" y="1106947"/>
                </a:lnTo>
                <a:lnTo>
                  <a:pt x="1039367" y="1097618"/>
                </a:lnTo>
                <a:lnTo>
                  <a:pt x="981679" y="1087778"/>
                </a:lnTo>
                <a:lnTo>
                  <a:pt x="925227" y="1077438"/>
                </a:lnTo>
                <a:lnTo>
                  <a:pt x="870049" y="1066609"/>
                </a:lnTo>
                <a:lnTo>
                  <a:pt x="816185" y="1055301"/>
                </a:lnTo>
                <a:lnTo>
                  <a:pt x="763674" y="1043526"/>
                </a:lnTo>
                <a:lnTo>
                  <a:pt x="712554" y="1031295"/>
                </a:lnTo>
                <a:lnTo>
                  <a:pt x="662866" y="1018618"/>
                </a:lnTo>
                <a:lnTo>
                  <a:pt x="614648" y="1005506"/>
                </a:lnTo>
                <a:lnTo>
                  <a:pt x="567939" y="991971"/>
                </a:lnTo>
                <a:lnTo>
                  <a:pt x="522778" y="978024"/>
                </a:lnTo>
                <a:lnTo>
                  <a:pt x="479204" y="963675"/>
                </a:lnTo>
                <a:lnTo>
                  <a:pt x="437257" y="948935"/>
                </a:lnTo>
                <a:lnTo>
                  <a:pt x="396975" y="933816"/>
                </a:lnTo>
                <a:lnTo>
                  <a:pt x="358397" y="918328"/>
                </a:lnTo>
                <a:lnTo>
                  <a:pt x="321563" y="902482"/>
                </a:lnTo>
                <a:lnTo>
                  <a:pt x="286511" y="886290"/>
                </a:lnTo>
                <a:lnTo>
                  <a:pt x="221913" y="852910"/>
                </a:lnTo>
                <a:lnTo>
                  <a:pt x="164913" y="818274"/>
                </a:lnTo>
                <a:lnTo>
                  <a:pt x="115825" y="782472"/>
                </a:lnTo>
                <a:lnTo>
                  <a:pt x="74961" y="745590"/>
                </a:lnTo>
                <a:lnTo>
                  <a:pt x="42634" y="707717"/>
                </a:lnTo>
                <a:lnTo>
                  <a:pt x="19157" y="668940"/>
                </a:lnTo>
                <a:lnTo>
                  <a:pt x="4841" y="629347"/>
                </a:lnTo>
                <a:lnTo>
                  <a:pt x="0" y="58902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1600" y="2768797"/>
            <a:ext cx="3352800" cy="93551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spc="-1075" dirty="0" smtClean="0">
                <a:latin typeface="Century Gothic"/>
                <a:cs typeface="Century Gothic"/>
              </a:rPr>
              <a:t>З                       а                       в                       д                     а                        н                        </a:t>
            </a:r>
            <a:r>
              <a:rPr lang="uk-UA" sz="4000" b="1" spc="-1075" dirty="0" err="1" smtClean="0">
                <a:latin typeface="Century Gothic"/>
                <a:cs typeface="Century Gothic"/>
              </a:rPr>
              <a:t>н</a:t>
            </a:r>
            <a:r>
              <a:rPr lang="uk-UA" sz="4000" b="1" spc="-1075" dirty="0" smtClean="0">
                <a:latin typeface="Century Gothic"/>
                <a:cs typeface="Century Gothic"/>
              </a:rPr>
              <a:t>                       я               </a:t>
            </a:r>
            <a:endParaRPr sz="4000" b="1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0140" y="251459"/>
            <a:ext cx="3162300" cy="1003300"/>
          </a:xfrm>
          <a:custGeom>
            <a:avLst/>
            <a:gdLst/>
            <a:ahLst/>
            <a:cxnLst/>
            <a:rect l="l" t="t" r="r" b="b"/>
            <a:pathLst>
              <a:path w="3162300" h="1003300">
                <a:moveTo>
                  <a:pt x="1581150" y="0"/>
                </a:moveTo>
                <a:lnTo>
                  <a:pt x="1510718" y="488"/>
                </a:lnTo>
                <a:lnTo>
                  <a:pt x="1441076" y="1940"/>
                </a:lnTo>
                <a:lnTo>
                  <a:pt x="1372287" y="4336"/>
                </a:lnTo>
                <a:lnTo>
                  <a:pt x="1304416" y="7655"/>
                </a:lnTo>
                <a:lnTo>
                  <a:pt x="1237526" y="11876"/>
                </a:lnTo>
                <a:lnTo>
                  <a:pt x="1171683" y="16979"/>
                </a:lnTo>
                <a:lnTo>
                  <a:pt x="1106949" y="22944"/>
                </a:lnTo>
                <a:lnTo>
                  <a:pt x="1043390" y="29750"/>
                </a:lnTo>
                <a:lnTo>
                  <a:pt x="981071" y="37377"/>
                </a:lnTo>
                <a:lnTo>
                  <a:pt x="920054" y="45804"/>
                </a:lnTo>
                <a:lnTo>
                  <a:pt x="860404" y="55012"/>
                </a:lnTo>
                <a:lnTo>
                  <a:pt x="802186" y="64979"/>
                </a:lnTo>
                <a:lnTo>
                  <a:pt x="745464" y="75685"/>
                </a:lnTo>
                <a:lnTo>
                  <a:pt x="690303" y="87111"/>
                </a:lnTo>
                <a:lnTo>
                  <a:pt x="636765" y="99235"/>
                </a:lnTo>
                <a:lnTo>
                  <a:pt x="584917" y="112037"/>
                </a:lnTo>
                <a:lnTo>
                  <a:pt x="534821" y="125497"/>
                </a:lnTo>
                <a:lnTo>
                  <a:pt x="486543" y="139594"/>
                </a:lnTo>
                <a:lnTo>
                  <a:pt x="440146" y="154308"/>
                </a:lnTo>
                <a:lnTo>
                  <a:pt x="395695" y="169618"/>
                </a:lnTo>
                <a:lnTo>
                  <a:pt x="353253" y="185505"/>
                </a:lnTo>
                <a:lnTo>
                  <a:pt x="312887" y="201947"/>
                </a:lnTo>
                <a:lnTo>
                  <a:pt x="274658" y="218925"/>
                </a:lnTo>
                <a:lnTo>
                  <a:pt x="238633" y="236417"/>
                </a:lnTo>
                <a:lnTo>
                  <a:pt x="204874" y="254404"/>
                </a:lnTo>
                <a:lnTo>
                  <a:pt x="144416" y="291780"/>
                </a:lnTo>
                <a:lnTo>
                  <a:pt x="93797" y="330890"/>
                </a:lnTo>
                <a:lnTo>
                  <a:pt x="53532" y="371569"/>
                </a:lnTo>
                <a:lnTo>
                  <a:pt x="24134" y="413655"/>
                </a:lnTo>
                <a:lnTo>
                  <a:pt x="6119" y="456985"/>
                </a:lnTo>
                <a:lnTo>
                  <a:pt x="0" y="501396"/>
                </a:lnTo>
                <a:lnTo>
                  <a:pt x="1540" y="523726"/>
                </a:lnTo>
                <a:lnTo>
                  <a:pt x="13672" y="567616"/>
                </a:lnTo>
                <a:lnTo>
                  <a:pt x="37442" y="610345"/>
                </a:lnTo>
                <a:lnTo>
                  <a:pt x="72338" y="651748"/>
                </a:lnTo>
                <a:lnTo>
                  <a:pt x="117844" y="691662"/>
                </a:lnTo>
                <a:lnTo>
                  <a:pt x="173447" y="729925"/>
                </a:lnTo>
                <a:lnTo>
                  <a:pt x="238633" y="766374"/>
                </a:lnTo>
                <a:lnTo>
                  <a:pt x="274658" y="783866"/>
                </a:lnTo>
                <a:lnTo>
                  <a:pt x="312887" y="800844"/>
                </a:lnTo>
                <a:lnTo>
                  <a:pt x="353253" y="817286"/>
                </a:lnTo>
                <a:lnTo>
                  <a:pt x="395695" y="833173"/>
                </a:lnTo>
                <a:lnTo>
                  <a:pt x="440146" y="848483"/>
                </a:lnTo>
                <a:lnTo>
                  <a:pt x="486543" y="863197"/>
                </a:lnTo>
                <a:lnTo>
                  <a:pt x="534821" y="877294"/>
                </a:lnTo>
                <a:lnTo>
                  <a:pt x="584917" y="890754"/>
                </a:lnTo>
                <a:lnTo>
                  <a:pt x="636765" y="903556"/>
                </a:lnTo>
                <a:lnTo>
                  <a:pt x="690303" y="915680"/>
                </a:lnTo>
                <a:lnTo>
                  <a:pt x="745464" y="927106"/>
                </a:lnTo>
                <a:lnTo>
                  <a:pt x="802186" y="937812"/>
                </a:lnTo>
                <a:lnTo>
                  <a:pt x="860404" y="947779"/>
                </a:lnTo>
                <a:lnTo>
                  <a:pt x="920054" y="956987"/>
                </a:lnTo>
                <a:lnTo>
                  <a:pt x="981071" y="965414"/>
                </a:lnTo>
                <a:lnTo>
                  <a:pt x="1043390" y="973041"/>
                </a:lnTo>
                <a:lnTo>
                  <a:pt x="1106949" y="979847"/>
                </a:lnTo>
                <a:lnTo>
                  <a:pt x="1171683" y="985812"/>
                </a:lnTo>
                <a:lnTo>
                  <a:pt x="1237526" y="990915"/>
                </a:lnTo>
                <a:lnTo>
                  <a:pt x="1304416" y="995136"/>
                </a:lnTo>
                <a:lnTo>
                  <a:pt x="1372287" y="998455"/>
                </a:lnTo>
                <a:lnTo>
                  <a:pt x="1441076" y="1000851"/>
                </a:lnTo>
                <a:lnTo>
                  <a:pt x="1510718" y="1002303"/>
                </a:lnTo>
                <a:lnTo>
                  <a:pt x="1581150" y="1002792"/>
                </a:lnTo>
                <a:lnTo>
                  <a:pt x="1651581" y="1002303"/>
                </a:lnTo>
                <a:lnTo>
                  <a:pt x="1721223" y="1000851"/>
                </a:lnTo>
                <a:lnTo>
                  <a:pt x="1790012" y="998455"/>
                </a:lnTo>
                <a:lnTo>
                  <a:pt x="1857883" y="995136"/>
                </a:lnTo>
                <a:lnTo>
                  <a:pt x="1924773" y="990915"/>
                </a:lnTo>
                <a:lnTo>
                  <a:pt x="1990616" y="985812"/>
                </a:lnTo>
                <a:lnTo>
                  <a:pt x="2055350" y="979847"/>
                </a:lnTo>
                <a:lnTo>
                  <a:pt x="2118909" y="973041"/>
                </a:lnTo>
                <a:lnTo>
                  <a:pt x="2181228" y="965414"/>
                </a:lnTo>
                <a:lnTo>
                  <a:pt x="2242245" y="956987"/>
                </a:lnTo>
                <a:lnTo>
                  <a:pt x="2301895" y="947779"/>
                </a:lnTo>
                <a:lnTo>
                  <a:pt x="2360113" y="937812"/>
                </a:lnTo>
                <a:lnTo>
                  <a:pt x="2416835" y="927106"/>
                </a:lnTo>
                <a:lnTo>
                  <a:pt x="2471996" y="915680"/>
                </a:lnTo>
                <a:lnTo>
                  <a:pt x="2525534" y="903556"/>
                </a:lnTo>
                <a:lnTo>
                  <a:pt x="2577382" y="890754"/>
                </a:lnTo>
                <a:lnTo>
                  <a:pt x="2627478" y="877294"/>
                </a:lnTo>
                <a:lnTo>
                  <a:pt x="2675756" y="863197"/>
                </a:lnTo>
                <a:lnTo>
                  <a:pt x="2722153" y="848483"/>
                </a:lnTo>
                <a:lnTo>
                  <a:pt x="2766604" y="833173"/>
                </a:lnTo>
                <a:lnTo>
                  <a:pt x="2809046" y="817286"/>
                </a:lnTo>
                <a:lnTo>
                  <a:pt x="2849412" y="800844"/>
                </a:lnTo>
                <a:lnTo>
                  <a:pt x="2887641" y="783866"/>
                </a:lnTo>
                <a:lnTo>
                  <a:pt x="2923666" y="766374"/>
                </a:lnTo>
                <a:lnTo>
                  <a:pt x="2957425" y="748387"/>
                </a:lnTo>
                <a:lnTo>
                  <a:pt x="3017883" y="711011"/>
                </a:lnTo>
                <a:lnTo>
                  <a:pt x="3068502" y="671901"/>
                </a:lnTo>
                <a:lnTo>
                  <a:pt x="3108767" y="631222"/>
                </a:lnTo>
                <a:lnTo>
                  <a:pt x="3138165" y="589136"/>
                </a:lnTo>
                <a:lnTo>
                  <a:pt x="3156180" y="545806"/>
                </a:lnTo>
                <a:lnTo>
                  <a:pt x="3162300" y="501396"/>
                </a:lnTo>
                <a:lnTo>
                  <a:pt x="3160759" y="479065"/>
                </a:lnTo>
                <a:lnTo>
                  <a:pt x="3148627" y="435175"/>
                </a:lnTo>
                <a:lnTo>
                  <a:pt x="3124857" y="392446"/>
                </a:lnTo>
                <a:lnTo>
                  <a:pt x="3089961" y="351043"/>
                </a:lnTo>
                <a:lnTo>
                  <a:pt x="3044455" y="311129"/>
                </a:lnTo>
                <a:lnTo>
                  <a:pt x="2988852" y="272866"/>
                </a:lnTo>
                <a:lnTo>
                  <a:pt x="2923666" y="236417"/>
                </a:lnTo>
                <a:lnTo>
                  <a:pt x="2887641" y="218925"/>
                </a:lnTo>
                <a:lnTo>
                  <a:pt x="2849412" y="201947"/>
                </a:lnTo>
                <a:lnTo>
                  <a:pt x="2809046" y="185505"/>
                </a:lnTo>
                <a:lnTo>
                  <a:pt x="2766604" y="169618"/>
                </a:lnTo>
                <a:lnTo>
                  <a:pt x="2722153" y="154308"/>
                </a:lnTo>
                <a:lnTo>
                  <a:pt x="2675756" y="139594"/>
                </a:lnTo>
                <a:lnTo>
                  <a:pt x="2627478" y="125497"/>
                </a:lnTo>
                <a:lnTo>
                  <a:pt x="2577382" y="112037"/>
                </a:lnTo>
                <a:lnTo>
                  <a:pt x="2525534" y="99235"/>
                </a:lnTo>
                <a:lnTo>
                  <a:pt x="2471996" y="87111"/>
                </a:lnTo>
                <a:lnTo>
                  <a:pt x="2416835" y="75685"/>
                </a:lnTo>
                <a:lnTo>
                  <a:pt x="2360113" y="64979"/>
                </a:lnTo>
                <a:lnTo>
                  <a:pt x="2301895" y="55012"/>
                </a:lnTo>
                <a:lnTo>
                  <a:pt x="2242245" y="45804"/>
                </a:lnTo>
                <a:lnTo>
                  <a:pt x="2181228" y="37377"/>
                </a:lnTo>
                <a:lnTo>
                  <a:pt x="2118909" y="29750"/>
                </a:lnTo>
                <a:lnTo>
                  <a:pt x="2055350" y="22944"/>
                </a:lnTo>
                <a:lnTo>
                  <a:pt x="1990616" y="16979"/>
                </a:lnTo>
                <a:lnTo>
                  <a:pt x="1924773" y="11876"/>
                </a:lnTo>
                <a:lnTo>
                  <a:pt x="1857883" y="7655"/>
                </a:lnTo>
                <a:lnTo>
                  <a:pt x="1790012" y="4336"/>
                </a:lnTo>
                <a:lnTo>
                  <a:pt x="1721223" y="1940"/>
                </a:lnTo>
                <a:lnTo>
                  <a:pt x="1651581" y="488"/>
                </a:lnTo>
                <a:lnTo>
                  <a:pt x="15811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0140" y="251459"/>
            <a:ext cx="3162300" cy="1003300"/>
          </a:xfrm>
          <a:custGeom>
            <a:avLst/>
            <a:gdLst/>
            <a:ahLst/>
            <a:cxnLst/>
            <a:rect l="l" t="t" r="r" b="b"/>
            <a:pathLst>
              <a:path w="3162300" h="1003300">
                <a:moveTo>
                  <a:pt x="0" y="501396"/>
                </a:moveTo>
                <a:lnTo>
                  <a:pt x="6119" y="456985"/>
                </a:lnTo>
                <a:lnTo>
                  <a:pt x="24134" y="413655"/>
                </a:lnTo>
                <a:lnTo>
                  <a:pt x="53532" y="371569"/>
                </a:lnTo>
                <a:lnTo>
                  <a:pt x="93797" y="330890"/>
                </a:lnTo>
                <a:lnTo>
                  <a:pt x="144416" y="291780"/>
                </a:lnTo>
                <a:lnTo>
                  <a:pt x="204874" y="254404"/>
                </a:lnTo>
                <a:lnTo>
                  <a:pt x="238633" y="236417"/>
                </a:lnTo>
                <a:lnTo>
                  <a:pt x="274658" y="218925"/>
                </a:lnTo>
                <a:lnTo>
                  <a:pt x="312887" y="201947"/>
                </a:lnTo>
                <a:lnTo>
                  <a:pt x="353253" y="185505"/>
                </a:lnTo>
                <a:lnTo>
                  <a:pt x="395695" y="169618"/>
                </a:lnTo>
                <a:lnTo>
                  <a:pt x="440146" y="154308"/>
                </a:lnTo>
                <a:lnTo>
                  <a:pt x="486543" y="139594"/>
                </a:lnTo>
                <a:lnTo>
                  <a:pt x="534821" y="125497"/>
                </a:lnTo>
                <a:lnTo>
                  <a:pt x="584917" y="112037"/>
                </a:lnTo>
                <a:lnTo>
                  <a:pt x="636765" y="99235"/>
                </a:lnTo>
                <a:lnTo>
                  <a:pt x="690303" y="87111"/>
                </a:lnTo>
                <a:lnTo>
                  <a:pt x="745464" y="75685"/>
                </a:lnTo>
                <a:lnTo>
                  <a:pt x="802186" y="64979"/>
                </a:lnTo>
                <a:lnTo>
                  <a:pt x="860404" y="55012"/>
                </a:lnTo>
                <a:lnTo>
                  <a:pt x="920054" y="45804"/>
                </a:lnTo>
                <a:lnTo>
                  <a:pt x="981071" y="37377"/>
                </a:lnTo>
                <a:lnTo>
                  <a:pt x="1043390" y="29750"/>
                </a:lnTo>
                <a:lnTo>
                  <a:pt x="1106949" y="22944"/>
                </a:lnTo>
                <a:lnTo>
                  <a:pt x="1171683" y="16979"/>
                </a:lnTo>
                <a:lnTo>
                  <a:pt x="1237526" y="11876"/>
                </a:lnTo>
                <a:lnTo>
                  <a:pt x="1304416" y="7655"/>
                </a:lnTo>
                <a:lnTo>
                  <a:pt x="1372287" y="4336"/>
                </a:lnTo>
                <a:lnTo>
                  <a:pt x="1441076" y="1940"/>
                </a:lnTo>
                <a:lnTo>
                  <a:pt x="1510718" y="488"/>
                </a:lnTo>
                <a:lnTo>
                  <a:pt x="1581150" y="0"/>
                </a:lnTo>
                <a:lnTo>
                  <a:pt x="1651581" y="488"/>
                </a:lnTo>
                <a:lnTo>
                  <a:pt x="1721223" y="1940"/>
                </a:lnTo>
                <a:lnTo>
                  <a:pt x="1790012" y="4336"/>
                </a:lnTo>
                <a:lnTo>
                  <a:pt x="1857883" y="7655"/>
                </a:lnTo>
                <a:lnTo>
                  <a:pt x="1924773" y="11876"/>
                </a:lnTo>
                <a:lnTo>
                  <a:pt x="1990616" y="16979"/>
                </a:lnTo>
                <a:lnTo>
                  <a:pt x="2055350" y="22944"/>
                </a:lnTo>
                <a:lnTo>
                  <a:pt x="2118909" y="29750"/>
                </a:lnTo>
                <a:lnTo>
                  <a:pt x="2181228" y="37377"/>
                </a:lnTo>
                <a:lnTo>
                  <a:pt x="2242245" y="45804"/>
                </a:lnTo>
                <a:lnTo>
                  <a:pt x="2301895" y="55012"/>
                </a:lnTo>
                <a:lnTo>
                  <a:pt x="2360113" y="64979"/>
                </a:lnTo>
                <a:lnTo>
                  <a:pt x="2416835" y="75685"/>
                </a:lnTo>
                <a:lnTo>
                  <a:pt x="2471996" y="87111"/>
                </a:lnTo>
                <a:lnTo>
                  <a:pt x="2525534" y="99235"/>
                </a:lnTo>
                <a:lnTo>
                  <a:pt x="2577382" y="112037"/>
                </a:lnTo>
                <a:lnTo>
                  <a:pt x="2627478" y="125497"/>
                </a:lnTo>
                <a:lnTo>
                  <a:pt x="2675756" y="139594"/>
                </a:lnTo>
                <a:lnTo>
                  <a:pt x="2722153" y="154308"/>
                </a:lnTo>
                <a:lnTo>
                  <a:pt x="2766604" y="169618"/>
                </a:lnTo>
                <a:lnTo>
                  <a:pt x="2809046" y="185505"/>
                </a:lnTo>
                <a:lnTo>
                  <a:pt x="2849412" y="201947"/>
                </a:lnTo>
                <a:lnTo>
                  <a:pt x="2887641" y="218925"/>
                </a:lnTo>
                <a:lnTo>
                  <a:pt x="2923666" y="236417"/>
                </a:lnTo>
                <a:lnTo>
                  <a:pt x="2957425" y="254404"/>
                </a:lnTo>
                <a:lnTo>
                  <a:pt x="3017883" y="291780"/>
                </a:lnTo>
                <a:lnTo>
                  <a:pt x="3068502" y="330890"/>
                </a:lnTo>
                <a:lnTo>
                  <a:pt x="3108767" y="371569"/>
                </a:lnTo>
                <a:lnTo>
                  <a:pt x="3138165" y="413655"/>
                </a:lnTo>
                <a:lnTo>
                  <a:pt x="3156180" y="456985"/>
                </a:lnTo>
                <a:lnTo>
                  <a:pt x="3162300" y="501396"/>
                </a:lnTo>
                <a:lnTo>
                  <a:pt x="3160759" y="523726"/>
                </a:lnTo>
                <a:lnTo>
                  <a:pt x="3148627" y="567616"/>
                </a:lnTo>
                <a:lnTo>
                  <a:pt x="3124857" y="610345"/>
                </a:lnTo>
                <a:lnTo>
                  <a:pt x="3089961" y="651748"/>
                </a:lnTo>
                <a:lnTo>
                  <a:pt x="3044455" y="691662"/>
                </a:lnTo>
                <a:lnTo>
                  <a:pt x="2988852" y="729925"/>
                </a:lnTo>
                <a:lnTo>
                  <a:pt x="2923666" y="766374"/>
                </a:lnTo>
                <a:lnTo>
                  <a:pt x="2887641" y="783866"/>
                </a:lnTo>
                <a:lnTo>
                  <a:pt x="2849412" y="800844"/>
                </a:lnTo>
                <a:lnTo>
                  <a:pt x="2809046" y="817286"/>
                </a:lnTo>
                <a:lnTo>
                  <a:pt x="2766604" y="833173"/>
                </a:lnTo>
                <a:lnTo>
                  <a:pt x="2722153" y="848483"/>
                </a:lnTo>
                <a:lnTo>
                  <a:pt x="2675756" y="863197"/>
                </a:lnTo>
                <a:lnTo>
                  <a:pt x="2627478" y="877294"/>
                </a:lnTo>
                <a:lnTo>
                  <a:pt x="2577382" y="890754"/>
                </a:lnTo>
                <a:lnTo>
                  <a:pt x="2525534" y="903556"/>
                </a:lnTo>
                <a:lnTo>
                  <a:pt x="2471996" y="915680"/>
                </a:lnTo>
                <a:lnTo>
                  <a:pt x="2416835" y="927106"/>
                </a:lnTo>
                <a:lnTo>
                  <a:pt x="2360113" y="937812"/>
                </a:lnTo>
                <a:lnTo>
                  <a:pt x="2301895" y="947779"/>
                </a:lnTo>
                <a:lnTo>
                  <a:pt x="2242245" y="956987"/>
                </a:lnTo>
                <a:lnTo>
                  <a:pt x="2181228" y="965414"/>
                </a:lnTo>
                <a:lnTo>
                  <a:pt x="2118909" y="973041"/>
                </a:lnTo>
                <a:lnTo>
                  <a:pt x="2055350" y="979847"/>
                </a:lnTo>
                <a:lnTo>
                  <a:pt x="1990616" y="985812"/>
                </a:lnTo>
                <a:lnTo>
                  <a:pt x="1924773" y="990915"/>
                </a:lnTo>
                <a:lnTo>
                  <a:pt x="1857883" y="995136"/>
                </a:lnTo>
                <a:lnTo>
                  <a:pt x="1790012" y="998455"/>
                </a:lnTo>
                <a:lnTo>
                  <a:pt x="1721223" y="1000851"/>
                </a:lnTo>
                <a:lnTo>
                  <a:pt x="1651581" y="1002303"/>
                </a:lnTo>
                <a:lnTo>
                  <a:pt x="1581150" y="1002792"/>
                </a:lnTo>
                <a:lnTo>
                  <a:pt x="1510718" y="1002303"/>
                </a:lnTo>
                <a:lnTo>
                  <a:pt x="1441076" y="1000851"/>
                </a:lnTo>
                <a:lnTo>
                  <a:pt x="1372287" y="998455"/>
                </a:lnTo>
                <a:lnTo>
                  <a:pt x="1304416" y="995136"/>
                </a:lnTo>
                <a:lnTo>
                  <a:pt x="1237526" y="990915"/>
                </a:lnTo>
                <a:lnTo>
                  <a:pt x="1171683" y="985812"/>
                </a:lnTo>
                <a:lnTo>
                  <a:pt x="1106949" y="979847"/>
                </a:lnTo>
                <a:lnTo>
                  <a:pt x="1043390" y="973041"/>
                </a:lnTo>
                <a:lnTo>
                  <a:pt x="981071" y="965414"/>
                </a:lnTo>
                <a:lnTo>
                  <a:pt x="920054" y="956987"/>
                </a:lnTo>
                <a:lnTo>
                  <a:pt x="860404" y="947779"/>
                </a:lnTo>
                <a:lnTo>
                  <a:pt x="802186" y="937812"/>
                </a:lnTo>
                <a:lnTo>
                  <a:pt x="745464" y="927106"/>
                </a:lnTo>
                <a:lnTo>
                  <a:pt x="690303" y="915680"/>
                </a:lnTo>
                <a:lnTo>
                  <a:pt x="636765" y="903556"/>
                </a:lnTo>
                <a:lnTo>
                  <a:pt x="584917" y="890754"/>
                </a:lnTo>
                <a:lnTo>
                  <a:pt x="534821" y="877294"/>
                </a:lnTo>
                <a:lnTo>
                  <a:pt x="486543" y="863197"/>
                </a:lnTo>
                <a:lnTo>
                  <a:pt x="440146" y="848483"/>
                </a:lnTo>
                <a:lnTo>
                  <a:pt x="395695" y="833173"/>
                </a:lnTo>
                <a:lnTo>
                  <a:pt x="353253" y="817286"/>
                </a:lnTo>
                <a:lnTo>
                  <a:pt x="312887" y="800844"/>
                </a:lnTo>
                <a:lnTo>
                  <a:pt x="274658" y="783866"/>
                </a:lnTo>
                <a:lnTo>
                  <a:pt x="238633" y="766374"/>
                </a:lnTo>
                <a:lnTo>
                  <a:pt x="204874" y="748387"/>
                </a:lnTo>
                <a:lnTo>
                  <a:pt x="144416" y="711011"/>
                </a:lnTo>
                <a:lnTo>
                  <a:pt x="93797" y="671901"/>
                </a:lnTo>
                <a:lnTo>
                  <a:pt x="53532" y="631222"/>
                </a:lnTo>
                <a:lnTo>
                  <a:pt x="24134" y="589136"/>
                </a:lnTo>
                <a:lnTo>
                  <a:pt x="6119" y="545806"/>
                </a:lnTo>
                <a:lnTo>
                  <a:pt x="0" y="501396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0295" y="1399032"/>
            <a:ext cx="2909570" cy="1167765"/>
          </a:xfrm>
          <a:custGeom>
            <a:avLst/>
            <a:gdLst/>
            <a:ahLst/>
            <a:cxnLst/>
            <a:rect l="l" t="t" r="r" b="b"/>
            <a:pathLst>
              <a:path w="2909570" h="1167764">
                <a:moveTo>
                  <a:pt x="1454657" y="0"/>
                </a:moveTo>
                <a:lnTo>
                  <a:pt x="1388070" y="600"/>
                </a:lnTo>
                <a:lnTo>
                  <a:pt x="1322252" y="2385"/>
                </a:lnTo>
                <a:lnTo>
                  <a:pt x="1257266" y="5329"/>
                </a:lnTo>
                <a:lnTo>
                  <a:pt x="1193177" y="9405"/>
                </a:lnTo>
                <a:lnTo>
                  <a:pt x="1130049" y="14588"/>
                </a:lnTo>
                <a:lnTo>
                  <a:pt x="1067946" y="20852"/>
                </a:lnTo>
                <a:lnTo>
                  <a:pt x="1006933" y="28172"/>
                </a:lnTo>
                <a:lnTo>
                  <a:pt x="947074" y="36521"/>
                </a:lnTo>
                <a:lnTo>
                  <a:pt x="888432" y="45874"/>
                </a:lnTo>
                <a:lnTo>
                  <a:pt x="831072" y="56205"/>
                </a:lnTo>
                <a:lnTo>
                  <a:pt x="775059" y="67489"/>
                </a:lnTo>
                <a:lnTo>
                  <a:pt x="720456" y="79699"/>
                </a:lnTo>
                <a:lnTo>
                  <a:pt x="667328" y="92810"/>
                </a:lnTo>
                <a:lnTo>
                  <a:pt x="615739" y="106796"/>
                </a:lnTo>
                <a:lnTo>
                  <a:pt x="565752" y="121631"/>
                </a:lnTo>
                <a:lnTo>
                  <a:pt x="517433" y="137289"/>
                </a:lnTo>
                <a:lnTo>
                  <a:pt x="470845" y="153745"/>
                </a:lnTo>
                <a:lnTo>
                  <a:pt x="426053" y="170973"/>
                </a:lnTo>
                <a:lnTo>
                  <a:pt x="383120" y="188947"/>
                </a:lnTo>
                <a:lnTo>
                  <a:pt x="342111" y="207642"/>
                </a:lnTo>
                <a:lnTo>
                  <a:pt x="303091" y="227031"/>
                </a:lnTo>
                <a:lnTo>
                  <a:pt x="266122" y="247089"/>
                </a:lnTo>
                <a:lnTo>
                  <a:pt x="231271" y="267790"/>
                </a:lnTo>
                <a:lnTo>
                  <a:pt x="198599" y="289108"/>
                </a:lnTo>
                <a:lnTo>
                  <a:pt x="140056" y="333493"/>
                </a:lnTo>
                <a:lnTo>
                  <a:pt x="91005" y="380038"/>
                </a:lnTo>
                <a:lnTo>
                  <a:pt x="51960" y="428536"/>
                </a:lnTo>
                <a:lnTo>
                  <a:pt x="23435" y="478782"/>
                </a:lnTo>
                <a:lnTo>
                  <a:pt x="5944" y="530569"/>
                </a:lnTo>
                <a:lnTo>
                  <a:pt x="0" y="583691"/>
                </a:lnTo>
                <a:lnTo>
                  <a:pt x="1496" y="610407"/>
                </a:lnTo>
                <a:lnTo>
                  <a:pt x="13278" y="662887"/>
                </a:lnTo>
                <a:lnTo>
                  <a:pt x="36351" y="713929"/>
                </a:lnTo>
                <a:lnTo>
                  <a:pt x="70200" y="763327"/>
                </a:lnTo>
                <a:lnTo>
                  <a:pt x="114311" y="810875"/>
                </a:lnTo>
                <a:lnTo>
                  <a:pt x="168173" y="856365"/>
                </a:lnTo>
                <a:lnTo>
                  <a:pt x="231271" y="899593"/>
                </a:lnTo>
                <a:lnTo>
                  <a:pt x="266122" y="920294"/>
                </a:lnTo>
                <a:lnTo>
                  <a:pt x="303091" y="940352"/>
                </a:lnTo>
                <a:lnTo>
                  <a:pt x="342111" y="959741"/>
                </a:lnTo>
                <a:lnTo>
                  <a:pt x="383120" y="978436"/>
                </a:lnTo>
                <a:lnTo>
                  <a:pt x="426053" y="996410"/>
                </a:lnTo>
                <a:lnTo>
                  <a:pt x="470845" y="1013638"/>
                </a:lnTo>
                <a:lnTo>
                  <a:pt x="517433" y="1030094"/>
                </a:lnTo>
                <a:lnTo>
                  <a:pt x="565752" y="1045752"/>
                </a:lnTo>
                <a:lnTo>
                  <a:pt x="615739" y="1060587"/>
                </a:lnTo>
                <a:lnTo>
                  <a:pt x="667328" y="1074573"/>
                </a:lnTo>
                <a:lnTo>
                  <a:pt x="720456" y="1087684"/>
                </a:lnTo>
                <a:lnTo>
                  <a:pt x="775059" y="1099894"/>
                </a:lnTo>
                <a:lnTo>
                  <a:pt x="831072" y="1111178"/>
                </a:lnTo>
                <a:lnTo>
                  <a:pt x="888432" y="1121509"/>
                </a:lnTo>
                <a:lnTo>
                  <a:pt x="947074" y="1130862"/>
                </a:lnTo>
                <a:lnTo>
                  <a:pt x="1006933" y="1139211"/>
                </a:lnTo>
                <a:lnTo>
                  <a:pt x="1067946" y="1146531"/>
                </a:lnTo>
                <a:lnTo>
                  <a:pt x="1130049" y="1152795"/>
                </a:lnTo>
                <a:lnTo>
                  <a:pt x="1193177" y="1157978"/>
                </a:lnTo>
                <a:lnTo>
                  <a:pt x="1257266" y="1162054"/>
                </a:lnTo>
                <a:lnTo>
                  <a:pt x="1322252" y="1164998"/>
                </a:lnTo>
                <a:lnTo>
                  <a:pt x="1388070" y="1166783"/>
                </a:lnTo>
                <a:lnTo>
                  <a:pt x="1454657" y="1167383"/>
                </a:lnTo>
                <a:lnTo>
                  <a:pt x="1521245" y="1166783"/>
                </a:lnTo>
                <a:lnTo>
                  <a:pt x="1587063" y="1164998"/>
                </a:lnTo>
                <a:lnTo>
                  <a:pt x="1652049" y="1162054"/>
                </a:lnTo>
                <a:lnTo>
                  <a:pt x="1716138" y="1157978"/>
                </a:lnTo>
                <a:lnTo>
                  <a:pt x="1779266" y="1152795"/>
                </a:lnTo>
                <a:lnTo>
                  <a:pt x="1841369" y="1146531"/>
                </a:lnTo>
                <a:lnTo>
                  <a:pt x="1902382" y="1139211"/>
                </a:lnTo>
                <a:lnTo>
                  <a:pt x="1962241" y="1130862"/>
                </a:lnTo>
                <a:lnTo>
                  <a:pt x="2020883" y="1121509"/>
                </a:lnTo>
                <a:lnTo>
                  <a:pt x="2078243" y="1111178"/>
                </a:lnTo>
                <a:lnTo>
                  <a:pt x="2134256" y="1099894"/>
                </a:lnTo>
                <a:lnTo>
                  <a:pt x="2188859" y="1087684"/>
                </a:lnTo>
                <a:lnTo>
                  <a:pt x="2241987" y="1074573"/>
                </a:lnTo>
                <a:lnTo>
                  <a:pt x="2293576" y="1060587"/>
                </a:lnTo>
                <a:lnTo>
                  <a:pt x="2343563" y="1045752"/>
                </a:lnTo>
                <a:lnTo>
                  <a:pt x="2391882" y="1030094"/>
                </a:lnTo>
                <a:lnTo>
                  <a:pt x="2438470" y="1013638"/>
                </a:lnTo>
                <a:lnTo>
                  <a:pt x="2483262" y="996410"/>
                </a:lnTo>
                <a:lnTo>
                  <a:pt x="2526195" y="978436"/>
                </a:lnTo>
                <a:lnTo>
                  <a:pt x="2567204" y="959741"/>
                </a:lnTo>
                <a:lnTo>
                  <a:pt x="2606224" y="940352"/>
                </a:lnTo>
                <a:lnTo>
                  <a:pt x="2643193" y="920294"/>
                </a:lnTo>
                <a:lnTo>
                  <a:pt x="2678044" y="899593"/>
                </a:lnTo>
                <a:lnTo>
                  <a:pt x="2710716" y="878275"/>
                </a:lnTo>
                <a:lnTo>
                  <a:pt x="2769259" y="833890"/>
                </a:lnTo>
                <a:lnTo>
                  <a:pt x="2818310" y="787345"/>
                </a:lnTo>
                <a:lnTo>
                  <a:pt x="2857355" y="738847"/>
                </a:lnTo>
                <a:lnTo>
                  <a:pt x="2885880" y="688601"/>
                </a:lnTo>
                <a:lnTo>
                  <a:pt x="2903371" y="636814"/>
                </a:lnTo>
                <a:lnTo>
                  <a:pt x="2909315" y="583691"/>
                </a:lnTo>
                <a:lnTo>
                  <a:pt x="2907819" y="556976"/>
                </a:lnTo>
                <a:lnTo>
                  <a:pt x="2896037" y="504496"/>
                </a:lnTo>
                <a:lnTo>
                  <a:pt x="2872964" y="453454"/>
                </a:lnTo>
                <a:lnTo>
                  <a:pt x="2839115" y="404056"/>
                </a:lnTo>
                <a:lnTo>
                  <a:pt x="2795004" y="356508"/>
                </a:lnTo>
                <a:lnTo>
                  <a:pt x="2741142" y="311018"/>
                </a:lnTo>
                <a:lnTo>
                  <a:pt x="2678044" y="267790"/>
                </a:lnTo>
                <a:lnTo>
                  <a:pt x="2643193" y="247089"/>
                </a:lnTo>
                <a:lnTo>
                  <a:pt x="2606224" y="227031"/>
                </a:lnTo>
                <a:lnTo>
                  <a:pt x="2567204" y="207642"/>
                </a:lnTo>
                <a:lnTo>
                  <a:pt x="2526195" y="188947"/>
                </a:lnTo>
                <a:lnTo>
                  <a:pt x="2483262" y="170973"/>
                </a:lnTo>
                <a:lnTo>
                  <a:pt x="2438470" y="153745"/>
                </a:lnTo>
                <a:lnTo>
                  <a:pt x="2391882" y="137289"/>
                </a:lnTo>
                <a:lnTo>
                  <a:pt x="2343563" y="121631"/>
                </a:lnTo>
                <a:lnTo>
                  <a:pt x="2293576" y="106796"/>
                </a:lnTo>
                <a:lnTo>
                  <a:pt x="2241987" y="92810"/>
                </a:lnTo>
                <a:lnTo>
                  <a:pt x="2188859" y="79699"/>
                </a:lnTo>
                <a:lnTo>
                  <a:pt x="2134256" y="67489"/>
                </a:lnTo>
                <a:lnTo>
                  <a:pt x="2078243" y="56205"/>
                </a:lnTo>
                <a:lnTo>
                  <a:pt x="2020883" y="45874"/>
                </a:lnTo>
                <a:lnTo>
                  <a:pt x="1962241" y="36521"/>
                </a:lnTo>
                <a:lnTo>
                  <a:pt x="1902382" y="28172"/>
                </a:lnTo>
                <a:lnTo>
                  <a:pt x="1841369" y="20852"/>
                </a:lnTo>
                <a:lnTo>
                  <a:pt x="1779266" y="14588"/>
                </a:lnTo>
                <a:lnTo>
                  <a:pt x="1716138" y="9405"/>
                </a:lnTo>
                <a:lnTo>
                  <a:pt x="1652049" y="5329"/>
                </a:lnTo>
                <a:lnTo>
                  <a:pt x="1587063" y="2385"/>
                </a:lnTo>
                <a:lnTo>
                  <a:pt x="1521245" y="600"/>
                </a:lnTo>
                <a:lnTo>
                  <a:pt x="145465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0295" y="1399032"/>
            <a:ext cx="2909570" cy="1167765"/>
          </a:xfrm>
          <a:custGeom>
            <a:avLst/>
            <a:gdLst/>
            <a:ahLst/>
            <a:cxnLst/>
            <a:rect l="l" t="t" r="r" b="b"/>
            <a:pathLst>
              <a:path w="2909570" h="1167764">
                <a:moveTo>
                  <a:pt x="0" y="583691"/>
                </a:moveTo>
                <a:lnTo>
                  <a:pt x="5944" y="530569"/>
                </a:lnTo>
                <a:lnTo>
                  <a:pt x="23435" y="478782"/>
                </a:lnTo>
                <a:lnTo>
                  <a:pt x="51960" y="428536"/>
                </a:lnTo>
                <a:lnTo>
                  <a:pt x="91005" y="380038"/>
                </a:lnTo>
                <a:lnTo>
                  <a:pt x="140056" y="333493"/>
                </a:lnTo>
                <a:lnTo>
                  <a:pt x="198599" y="289108"/>
                </a:lnTo>
                <a:lnTo>
                  <a:pt x="231271" y="267790"/>
                </a:lnTo>
                <a:lnTo>
                  <a:pt x="266122" y="247089"/>
                </a:lnTo>
                <a:lnTo>
                  <a:pt x="303091" y="227031"/>
                </a:lnTo>
                <a:lnTo>
                  <a:pt x="342111" y="207642"/>
                </a:lnTo>
                <a:lnTo>
                  <a:pt x="383120" y="188947"/>
                </a:lnTo>
                <a:lnTo>
                  <a:pt x="426053" y="170973"/>
                </a:lnTo>
                <a:lnTo>
                  <a:pt x="470845" y="153745"/>
                </a:lnTo>
                <a:lnTo>
                  <a:pt x="517433" y="137289"/>
                </a:lnTo>
                <a:lnTo>
                  <a:pt x="565752" y="121631"/>
                </a:lnTo>
                <a:lnTo>
                  <a:pt x="615739" y="106796"/>
                </a:lnTo>
                <a:lnTo>
                  <a:pt x="667328" y="92810"/>
                </a:lnTo>
                <a:lnTo>
                  <a:pt x="720456" y="79699"/>
                </a:lnTo>
                <a:lnTo>
                  <a:pt x="775059" y="67489"/>
                </a:lnTo>
                <a:lnTo>
                  <a:pt x="831072" y="56205"/>
                </a:lnTo>
                <a:lnTo>
                  <a:pt x="888432" y="45874"/>
                </a:lnTo>
                <a:lnTo>
                  <a:pt x="947074" y="36521"/>
                </a:lnTo>
                <a:lnTo>
                  <a:pt x="1006933" y="28172"/>
                </a:lnTo>
                <a:lnTo>
                  <a:pt x="1067946" y="20852"/>
                </a:lnTo>
                <a:lnTo>
                  <a:pt x="1130049" y="14588"/>
                </a:lnTo>
                <a:lnTo>
                  <a:pt x="1193177" y="9405"/>
                </a:lnTo>
                <a:lnTo>
                  <a:pt x="1257266" y="5329"/>
                </a:lnTo>
                <a:lnTo>
                  <a:pt x="1322252" y="2385"/>
                </a:lnTo>
                <a:lnTo>
                  <a:pt x="1388070" y="600"/>
                </a:lnTo>
                <a:lnTo>
                  <a:pt x="1454657" y="0"/>
                </a:lnTo>
                <a:lnTo>
                  <a:pt x="1521245" y="600"/>
                </a:lnTo>
                <a:lnTo>
                  <a:pt x="1587063" y="2385"/>
                </a:lnTo>
                <a:lnTo>
                  <a:pt x="1652049" y="5329"/>
                </a:lnTo>
                <a:lnTo>
                  <a:pt x="1716138" y="9405"/>
                </a:lnTo>
                <a:lnTo>
                  <a:pt x="1779266" y="14588"/>
                </a:lnTo>
                <a:lnTo>
                  <a:pt x="1841369" y="20852"/>
                </a:lnTo>
                <a:lnTo>
                  <a:pt x="1902382" y="28172"/>
                </a:lnTo>
                <a:lnTo>
                  <a:pt x="1962241" y="36521"/>
                </a:lnTo>
                <a:lnTo>
                  <a:pt x="2020883" y="45874"/>
                </a:lnTo>
                <a:lnTo>
                  <a:pt x="2078243" y="56205"/>
                </a:lnTo>
                <a:lnTo>
                  <a:pt x="2134256" y="67489"/>
                </a:lnTo>
                <a:lnTo>
                  <a:pt x="2188859" y="79699"/>
                </a:lnTo>
                <a:lnTo>
                  <a:pt x="2241987" y="92810"/>
                </a:lnTo>
                <a:lnTo>
                  <a:pt x="2293576" y="106796"/>
                </a:lnTo>
                <a:lnTo>
                  <a:pt x="2343563" y="121631"/>
                </a:lnTo>
                <a:lnTo>
                  <a:pt x="2391882" y="137289"/>
                </a:lnTo>
                <a:lnTo>
                  <a:pt x="2438470" y="153745"/>
                </a:lnTo>
                <a:lnTo>
                  <a:pt x="2483262" y="170973"/>
                </a:lnTo>
                <a:lnTo>
                  <a:pt x="2526195" y="188947"/>
                </a:lnTo>
                <a:lnTo>
                  <a:pt x="2567204" y="207642"/>
                </a:lnTo>
                <a:lnTo>
                  <a:pt x="2606224" y="227031"/>
                </a:lnTo>
                <a:lnTo>
                  <a:pt x="2643193" y="247089"/>
                </a:lnTo>
                <a:lnTo>
                  <a:pt x="2678044" y="267790"/>
                </a:lnTo>
                <a:lnTo>
                  <a:pt x="2710716" y="289108"/>
                </a:lnTo>
                <a:lnTo>
                  <a:pt x="2769259" y="333493"/>
                </a:lnTo>
                <a:lnTo>
                  <a:pt x="2818310" y="380038"/>
                </a:lnTo>
                <a:lnTo>
                  <a:pt x="2857355" y="428536"/>
                </a:lnTo>
                <a:lnTo>
                  <a:pt x="2885880" y="478782"/>
                </a:lnTo>
                <a:lnTo>
                  <a:pt x="2903371" y="530569"/>
                </a:lnTo>
                <a:lnTo>
                  <a:pt x="2909315" y="583691"/>
                </a:lnTo>
                <a:lnTo>
                  <a:pt x="2907819" y="610407"/>
                </a:lnTo>
                <a:lnTo>
                  <a:pt x="2896037" y="662887"/>
                </a:lnTo>
                <a:lnTo>
                  <a:pt x="2872964" y="713929"/>
                </a:lnTo>
                <a:lnTo>
                  <a:pt x="2839115" y="763327"/>
                </a:lnTo>
                <a:lnTo>
                  <a:pt x="2795004" y="810875"/>
                </a:lnTo>
                <a:lnTo>
                  <a:pt x="2741142" y="856365"/>
                </a:lnTo>
                <a:lnTo>
                  <a:pt x="2678044" y="899593"/>
                </a:lnTo>
                <a:lnTo>
                  <a:pt x="2643193" y="920294"/>
                </a:lnTo>
                <a:lnTo>
                  <a:pt x="2606224" y="940352"/>
                </a:lnTo>
                <a:lnTo>
                  <a:pt x="2567204" y="959741"/>
                </a:lnTo>
                <a:lnTo>
                  <a:pt x="2526195" y="978436"/>
                </a:lnTo>
                <a:lnTo>
                  <a:pt x="2483262" y="996410"/>
                </a:lnTo>
                <a:lnTo>
                  <a:pt x="2438470" y="1013638"/>
                </a:lnTo>
                <a:lnTo>
                  <a:pt x="2391882" y="1030094"/>
                </a:lnTo>
                <a:lnTo>
                  <a:pt x="2343563" y="1045752"/>
                </a:lnTo>
                <a:lnTo>
                  <a:pt x="2293576" y="1060587"/>
                </a:lnTo>
                <a:lnTo>
                  <a:pt x="2241987" y="1074573"/>
                </a:lnTo>
                <a:lnTo>
                  <a:pt x="2188859" y="1087684"/>
                </a:lnTo>
                <a:lnTo>
                  <a:pt x="2134256" y="1099894"/>
                </a:lnTo>
                <a:lnTo>
                  <a:pt x="2078243" y="1111178"/>
                </a:lnTo>
                <a:lnTo>
                  <a:pt x="2020883" y="1121509"/>
                </a:lnTo>
                <a:lnTo>
                  <a:pt x="1962241" y="1130862"/>
                </a:lnTo>
                <a:lnTo>
                  <a:pt x="1902382" y="1139211"/>
                </a:lnTo>
                <a:lnTo>
                  <a:pt x="1841369" y="1146531"/>
                </a:lnTo>
                <a:lnTo>
                  <a:pt x="1779266" y="1152795"/>
                </a:lnTo>
                <a:lnTo>
                  <a:pt x="1716138" y="1157978"/>
                </a:lnTo>
                <a:lnTo>
                  <a:pt x="1652049" y="1162054"/>
                </a:lnTo>
                <a:lnTo>
                  <a:pt x="1587063" y="1164998"/>
                </a:lnTo>
                <a:lnTo>
                  <a:pt x="1521245" y="1166783"/>
                </a:lnTo>
                <a:lnTo>
                  <a:pt x="1454657" y="1167383"/>
                </a:lnTo>
                <a:lnTo>
                  <a:pt x="1388070" y="1166783"/>
                </a:lnTo>
                <a:lnTo>
                  <a:pt x="1322252" y="1164998"/>
                </a:lnTo>
                <a:lnTo>
                  <a:pt x="1257266" y="1162054"/>
                </a:lnTo>
                <a:lnTo>
                  <a:pt x="1193177" y="1157978"/>
                </a:lnTo>
                <a:lnTo>
                  <a:pt x="1130049" y="1152795"/>
                </a:lnTo>
                <a:lnTo>
                  <a:pt x="1067946" y="1146531"/>
                </a:lnTo>
                <a:lnTo>
                  <a:pt x="1006933" y="1139211"/>
                </a:lnTo>
                <a:lnTo>
                  <a:pt x="947074" y="1130862"/>
                </a:lnTo>
                <a:lnTo>
                  <a:pt x="888432" y="1121509"/>
                </a:lnTo>
                <a:lnTo>
                  <a:pt x="831072" y="1111178"/>
                </a:lnTo>
                <a:lnTo>
                  <a:pt x="775059" y="1099894"/>
                </a:lnTo>
                <a:lnTo>
                  <a:pt x="720456" y="1087684"/>
                </a:lnTo>
                <a:lnTo>
                  <a:pt x="667328" y="1074573"/>
                </a:lnTo>
                <a:lnTo>
                  <a:pt x="615739" y="1060587"/>
                </a:lnTo>
                <a:lnTo>
                  <a:pt x="565752" y="1045752"/>
                </a:lnTo>
                <a:lnTo>
                  <a:pt x="517433" y="1030094"/>
                </a:lnTo>
                <a:lnTo>
                  <a:pt x="470845" y="1013638"/>
                </a:lnTo>
                <a:lnTo>
                  <a:pt x="426053" y="996410"/>
                </a:lnTo>
                <a:lnTo>
                  <a:pt x="383120" y="978436"/>
                </a:lnTo>
                <a:lnTo>
                  <a:pt x="342111" y="959741"/>
                </a:lnTo>
                <a:lnTo>
                  <a:pt x="303091" y="940352"/>
                </a:lnTo>
                <a:lnTo>
                  <a:pt x="266122" y="920294"/>
                </a:lnTo>
                <a:lnTo>
                  <a:pt x="231271" y="899593"/>
                </a:lnTo>
                <a:lnTo>
                  <a:pt x="198599" y="878275"/>
                </a:lnTo>
                <a:lnTo>
                  <a:pt x="140056" y="833890"/>
                </a:lnTo>
                <a:lnTo>
                  <a:pt x="91005" y="787345"/>
                </a:lnTo>
                <a:lnTo>
                  <a:pt x="51960" y="738847"/>
                </a:lnTo>
                <a:lnTo>
                  <a:pt x="23435" y="688601"/>
                </a:lnTo>
                <a:lnTo>
                  <a:pt x="5944" y="636814"/>
                </a:lnTo>
                <a:lnTo>
                  <a:pt x="0" y="583691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66942" y="458215"/>
            <a:ext cx="3482975" cy="180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2165350" indent="-704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боротьба</a:t>
            </a:r>
            <a:r>
              <a:rPr sz="1800" b="1" spc="-8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з  </a:t>
            </a:r>
            <a:r>
              <a:rPr sz="1800" b="1" spc="-5" dirty="0">
                <a:latin typeface="Century Gothic"/>
                <a:cs typeface="Century Gothic"/>
              </a:rPr>
              <a:t>плагіатом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920875" marR="5080" indent="-134620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інфор</a:t>
            </a:r>
            <a:r>
              <a:rPr sz="1800" b="1" spc="-10" dirty="0">
                <a:latin typeface="Century Gothic"/>
                <a:cs typeface="Century Gothic"/>
              </a:rPr>
              <a:t>м</a:t>
            </a:r>
            <a:r>
              <a:rPr sz="1800" b="1" spc="-5" dirty="0">
                <a:latin typeface="Century Gothic"/>
                <a:cs typeface="Century Gothic"/>
              </a:rPr>
              <a:t>аційна  грамотність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70976" y="2679192"/>
            <a:ext cx="3241675" cy="1175385"/>
          </a:xfrm>
          <a:custGeom>
            <a:avLst/>
            <a:gdLst/>
            <a:ahLst/>
            <a:cxnLst/>
            <a:rect l="l" t="t" r="r" b="b"/>
            <a:pathLst>
              <a:path w="3241675" h="1175385">
                <a:moveTo>
                  <a:pt x="1620774" y="0"/>
                </a:moveTo>
                <a:lnTo>
                  <a:pt x="1552263" y="515"/>
                </a:lnTo>
                <a:lnTo>
                  <a:pt x="1484478" y="2047"/>
                </a:lnTo>
                <a:lnTo>
                  <a:pt x="1417473" y="4577"/>
                </a:lnTo>
                <a:lnTo>
                  <a:pt x="1351306" y="8082"/>
                </a:lnTo>
                <a:lnTo>
                  <a:pt x="1286032" y="12544"/>
                </a:lnTo>
                <a:lnTo>
                  <a:pt x="1221707" y="17941"/>
                </a:lnTo>
                <a:lnTo>
                  <a:pt x="1158389" y="24254"/>
                </a:lnTo>
                <a:lnTo>
                  <a:pt x="1096133" y="31461"/>
                </a:lnTo>
                <a:lnTo>
                  <a:pt x="1034995" y="39543"/>
                </a:lnTo>
                <a:lnTo>
                  <a:pt x="975031" y="48479"/>
                </a:lnTo>
                <a:lnTo>
                  <a:pt x="916299" y="58248"/>
                </a:lnTo>
                <a:lnTo>
                  <a:pt x="858854" y="68831"/>
                </a:lnTo>
                <a:lnTo>
                  <a:pt x="802752" y="80207"/>
                </a:lnTo>
                <a:lnTo>
                  <a:pt x="748051" y="92355"/>
                </a:lnTo>
                <a:lnTo>
                  <a:pt x="694805" y="105256"/>
                </a:lnTo>
                <a:lnTo>
                  <a:pt x="643071" y="118888"/>
                </a:lnTo>
                <a:lnTo>
                  <a:pt x="592906" y="133231"/>
                </a:lnTo>
                <a:lnTo>
                  <a:pt x="544366" y="148266"/>
                </a:lnTo>
                <a:lnTo>
                  <a:pt x="497507" y="163971"/>
                </a:lnTo>
                <a:lnTo>
                  <a:pt x="452385" y="180326"/>
                </a:lnTo>
                <a:lnTo>
                  <a:pt x="409057" y="197311"/>
                </a:lnTo>
                <a:lnTo>
                  <a:pt x="367579" y="214906"/>
                </a:lnTo>
                <a:lnTo>
                  <a:pt x="328007" y="233089"/>
                </a:lnTo>
                <a:lnTo>
                  <a:pt x="290397" y="251842"/>
                </a:lnTo>
                <a:lnTo>
                  <a:pt x="254806" y="271142"/>
                </a:lnTo>
                <a:lnTo>
                  <a:pt x="221290" y="290971"/>
                </a:lnTo>
                <a:lnTo>
                  <a:pt x="160708" y="332130"/>
                </a:lnTo>
                <a:lnTo>
                  <a:pt x="109100" y="375155"/>
                </a:lnTo>
                <a:lnTo>
                  <a:pt x="66918" y="419885"/>
                </a:lnTo>
                <a:lnTo>
                  <a:pt x="34610" y="466155"/>
                </a:lnTo>
                <a:lnTo>
                  <a:pt x="12628" y="513803"/>
                </a:lnTo>
                <a:lnTo>
                  <a:pt x="1421" y="562666"/>
                </a:lnTo>
                <a:lnTo>
                  <a:pt x="0" y="587502"/>
                </a:lnTo>
                <a:lnTo>
                  <a:pt x="1421" y="612337"/>
                </a:lnTo>
                <a:lnTo>
                  <a:pt x="12628" y="661200"/>
                </a:lnTo>
                <a:lnTo>
                  <a:pt x="34610" y="708848"/>
                </a:lnTo>
                <a:lnTo>
                  <a:pt x="66918" y="755118"/>
                </a:lnTo>
                <a:lnTo>
                  <a:pt x="109100" y="799848"/>
                </a:lnTo>
                <a:lnTo>
                  <a:pt x="160708" y="842873"/>
                </a:lnTo>
                <a:lnTo>
                  <a:pt x="221290" y="884032"/>
                </a:lnTo>
                <a:lnTo>
                  <a:pt x="254806" y="903861"/>
                </a:lnTo>
                <a:lnTo>
                  <a:pt x="290397" y="923161"/>
                </a:lnTo>
                <a:lnTo>
                  <a:pt x="328007" y="941914"/>
                </a:lnTo>
                <a:lnTo>
                  <a:pt x="367579" y="960097"/>
                </a:lnTo>
                <a:lnTo>
                  <a:pt x="409057" y="977692"/>
                </a:lnTo>
                <a:lnTo>
                  <a:pt x="452385" y="994677"/>
                </a:lnTo>
                <a:lnTo>
                  <a:pt x="497507" y="1011032"/>
                </a:lnTo>
                <a:lnTo>
                  <a:pt x="544366" y="1026737"/>
                </a:lnTo>
                <a:lnTo>
                  <a:pt x="592906" y="1041772"/>
                </a:lnTo>
                <a:lnTo>
                  <a:pt x="643071" y="1056115"/>
                </a:lnTo>
                <a:lnTo>
                  <a:pt x="694805" y="1069747"/>
                </a:lnTo>
                <a:lnTo>
                  <a:pt x="748051" y="1082648"/>
                </a:lnTo>
                <a:lnTo>
                  <a:pt x="802752" y="1094796"/>
                </a:lnTo>
                <a:lnTo>
                  <a:pt x="858854" y="1106172"/>
                </a:lnTo>
                <a:lnTo>
                  <a:pt x="916299" y="1116755"/>
                </a:lnTo>
                <a:lnTo>
                  <a:pt x="975031" y="1126524"/>
                </a:lnTo>
                <a:lnTo>
                  <a:pt x="1034995" y="1135460"/>
                </a:lnTo>
                <a:lnTo>
                  <a:pt x="1096133" y="1143542"/>
                </a:lnTo>
                <a:lnTo>
                  <a:pt x="1158389" y="1150749"/>
                </a:lnTo>
                <a:lnTo>
                  <a:pt x="1221707" y="1157062"/>
                </a:lnTo>
                <a:lnTo>
                  <a:pt x="1286032" y="1162459"/>
                </a:lnTo>
                <a:lnTo>
                  <a:pt x="1351306" y="1166921"/>
                </a:lnTo>
                <a:lnTo>
                  <a:pt x="1417473" y="1170426"/>
                </a:lnTo>
                <a:lnTo>
                  <a:pt x="1484478" y="1172956"/>
                </a:lnTo>
                <a:lnTo>
                  <a:pt x="1552263" y="1174488"/>
                </a:lnTo>
                <a:lnTo>
                  <a:pt x="1620774" y="1175004"/>
                </a:lnTo>
                <a:lnTo>
                  <a:pt x="1689284" y="1174488"/>
                </a:lnTo>
                <a:lnTo>
                  <a:pt x="1757069" y="1172956"/>
                </a:lnTo>
                <a:lnTo>
                  <a:pt x="1824074" y="1170426"/>
                </a:lnTo>
                <a:lnTo>
                  <a:pt x="1890241" y="1166921"/>
                </a:lnTo>
                <a:lnTo>
                  <a:pt x="1955515" y="1162459"/>
                </a:lnTo>
                <a:lnTo>
                  <a:pt x="2019840" y="1157062"/>
                </a:lnTo>
                <a:lnTo>
                  <a:pt x="2083158" y="1150749"/>
                </a:lnTo>
                <a:lnTo>
                  <a:pt x="2145414" y="1143542"/>
                </a:lnTo>
                <a:lnTo>
                  <a:pt x="2206552" y="1135460"/>
                </a:lnTo>
                <a:lnTo>
                  <a:pt x="2266516" y="1126524"/>
                </a:lnTo>
                <a:lnTo>
                  <a:pt x="2325248" y="1116755"/>
                </a:lnTo>
                <a:lnTo>
                  <a:pt x="2382693" y="1106172"/>
                </a:lnTo>
                <a:lnTo>
                  <a:pt x="2438795" y="1094796"/>
                </a:lnTo>
                <a:lnTo>
                  <a:pt x="2493496" y="1082648"/>
                </a:lnTo>
                <a:lnTo>
                  <a:pt x="2546742" y="1069747"/>
                </a:lnTo>
                <a:lnTo>
                  <a:pt x="2598476" y="1056115"/>
                </a:lnTo>
                <a:lnTo>
                  <a:pt x="2648641" y="1041772"/>
                </a:lnTo>
                <a:lnTo>
                  <a:pt x="2697181" y="1026737"/>
                </a:lnTo>
                <a:lnTo>
                  <a:pt x="2744040" y="1011032"/>
                </a:lnTo>
                <a:lnTo>
                  <a:pt x="2789162" y="994677"/>
                </a:lnTo>
                <a:lnTo>
                  <a:pt x="2832490" y="977692"/>
                </a:lnTo>
                <a:lnTo>
                  <a:pt x="2873968" y="960097"/>
                </a:lnTo>
                <a:lnTo>
                  <a:pt x="2913540" y="941914"/>
                </a:lnTo>
                <a:lnTo>
                  <a:pt x="2951150" y="923161"/>
                </a:lnTo>
                <a:lnTo>
                  <a:pt x="2986741" y="903861"/>
                </a:lnTo>
                <a:lnTo>
                  <a:pt x="3020257" y="884032"/>
                </a:lnTo>
                <a:lnTo>
                  <a:pt x="3080839" y="842873"/>
                </a:lnTo>
                <a:lnTo>
                  <a:pt x="3132447" y="799848"/>
                </a:lnTo>
                <a:lnTo>
                  <a:pt x="3174629" y="755118"/>
                </a:lnTo>
                <a:lnTo>
                  <a:pt x="3206937" y="708848"/>
                </a:lnTo>
                <a:lnTo>
                  <a:pt x="3228919" y="661200"/>
                </a:lnTo>
                <a:lnTo>
                  <a:pt x="3240126" y="612337"/>
                </a:lnTo>
                <a:lnTo>
                  <a:pt x="3241548" y="587502"/>
                </a:lnTo>
                <a:lnTo>
                  <a:pt x="3240126" y="562666"/>
                </a:lnTo>
                <a:lnTo>
                  <a:pt x="3228919" y="513803"/>
                </a:lnTo>
                <a:lnTo>
                  <a:pt x="3206937" y="466155"/>
                </a:lnTo>
                <a:lnTo>
                  <a:pt x="3174629" y="419885"/>
                </a:lnTo>
                <a:lnTo>
                  <a:pt x="3132447" y="375155"/>
                </a:lnTo>
                <a:lnTo>
                  <a:pt x="3080839" y="332130"/>
                </a:lnTo>
                <a:lnTo>
                  <a:pt x="3020257" y="290971"/>
                </a:lnTo>
                <a:lnTo>
                  <a:pt x="2986741" y="271142"/>
                </a:lnTo>
                <a:lnTo>
                  <a:pt x="2951150" y="251842"/>
                </a:lnTo>
                <a:lnTo>
                  <a:pt x="2913540" y="233089"/>
                </a:lnTo>
                <a:lnTo>
                  <a:pt x="2873968" y="214906"/>
                </a:lnTo>
                <a:lnTo>
                  <a:pt x="2832490" y="197311"/>
                </a:lnTo>
                <a:lnTo>
                  <a:pt x="2789162" y="180326"/>
                </a:lnTo>
                <a:lnTo>
                  <a:pt x="2744040" y="163971"/>
                </a:lnTo>
                <a:lnTo>
                  <a:pt x="2697181" y="148266"/>
                </a:lnTo>
                <a:lnTo>
                  <a:pt x="2648641" y="133231"/>
                </a:lnTo>
                <a:lnTo>
                  <a:pt x="2598476" y="118888"/>
                </a:lnTo>
                <a:lnTo>
                  <a:pt x="2546742" y="105256"/>
                </a:lnTo>
                <a:lnTo>
                  <a:pt x="2493496" y="92355"/>
                </a:lnTo>
                <a:lnTo>
                  <a:pt x="2438795" y="80207"/>
                </a:lnTo>
                <a:lnTo>
                  <a:pt x="2382693" y="68831"/>
                </a:lnTo>
                <a:lnTo>
                  <a:pt x="2325248" y="58248"/>
                </a:lnTo>
                <a:lnTo>
                  <a:pt x="2266516" y="48479"/>
                </a:lnTo>
                <a:lnTo>
                  <a:pt x="2206552" y="39543"/>
                </a:lnTo>
                <a:lnTo>
                  <a:pt x="2145414" y="31461"/>
                </a:lnTo>
                <a:lnTo>
                  <a:pt x="2083158" y="24254"/>
                </a:lnTo>
                <a:lnTo>
                  <a:pt x="2019840" y="17941"/>
                </a:lnTo>
                <a:lnTo>
                  <a:pt x="1955515" y="12544"/>
                </a:lnTo>
                <a:lnTo>
                  <a:pt x="1890241" y="8082"/>
                </a:lnTo>
                <a:lnTo>
                  <a:pt x="1824074" y="4577"/>
                </a:lnTo>
                <a:lnTo>
                  <a:pt x="1757069" y="2047"/>
                </a:lnTo>
                <a:lnTo>
                  <a:pt x="1689284" y="515"/>
                </a:lnTo>
                <a:lnTo>
                  <a:pt x="162077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0976" y="2679192"/>
            <a:ext cx="3241675" cy="1175385"/>
          </a:xfrm>
          <a:custGeom>
            <a:avLst/>
            <a:gdLst/>
            <a:ahLst/>
            <a:cxnLst/>
            <a:rect l="l" t="t" r="r" b="b"/>
            <a:pathLst>
              <a:path w="3241675" h="1175385">
                <a:moveTo>
                  <a:pt x="0" y="587502"/>
                </a:moveTo>
                <a:lnTo>
                  <a:pt x="5650" y="538093"/>
                </a:lnTo>
                <a:lnTo>
                  <a:pt x="22300" y="489817"/>
                </a:lnTo>
                <a:lnTo>
                  <a:pt x="49501" y="442838"/>
                </a:lnTo>
                <a:lnTo>
                  <a:pt x="86803" y="397317"/>
                </a:lnTo>
                <a:lnTo>
                  <a:pt x="133754" y="353419"/>
                </a:lnTo>
                <a:lnTo>
                  <a:pt x="189905" y="311307"/>
                </a:lnTo>
                <a:lnTo>
                  <a:pt x="254806" y="271142"/>
                </a:lnTo>
                <a:lnTo>
                  <a:pt x="290397" y="251842"/>
                </a:lnTo>
                <a:lnTo>
                  <a:pt x="328007" y="233089"/>
                </a:lnTo>
                <a:lnTo>
                  <a:pt x="367579" y="214906"/>
                </a:lnTo>
                <a:lnTo>
                  <a:pt x="409057" y="197311"/>
                </a:lnTo>
                <a:lnTo>
                  <a:pt x="452385" y="180326"/>
                </a:lnTo>
                <a:lnTo>
                  <a:pt x="497507" y="163971"/>
                </a:lnTo>
                <a:lnTo>
                  <a:pt x="544366" y="148266"/>
                </a:lnTo>
                <a:lnTo>
                  <a:pt x="592906" y="133231"/>
                </a:lnTo>
                <a:lnTo>
                  <a:pt x="643071" y="118888"/>
                </a:lnTo>
                <a:lnTo>
                  <a:pt x="694805" y="105256"/>
                </a:lnTo>
                <a:lnTo>
                  <a:pt x="748051" y="92355"/>
                </a:lnTo>
                <a:lnTo>
                  <a:pt x="802752" y="80207"/>
                </a:lnTo>
                <a:lnTo>
                  <a:pt x="858854" y="68831"/>
                </a:lnTo>
                <a:lnTo>
                  <a:pt x="916299" y="58248"/>
                </a:lnTo>
                <a:lnTo>
                  <a:pt x="975031" y="48479"/>
                </a:lnTo>
                <a:lnTo>
                  <a:pt x="1034995" y="39543"/>
                </a:lnTo>
                <a:lnTo>
                  <a:pt x="1096133" y="31461"/>
                </a:lnTo>
                <a:lnTo>
                  <a:pt x="1158389" y="24254"/>
                </a:lnTo>
                <a:lnTo>
                  <a:pt x="1221707" y="17941"/>
                </a:lnTo>
                <a:lnTo>
                  <a:pt x="1286032" y="12544"/>
                </a:lnTo>
                <a:lnTo>
                  <a:pt x="1351306" y="8082"/>
                </a:lnTo>
                <a:lnTo>
                  <a:pt x="1417473" y="4577"/>
                </a:lnTo>
                <a:lnTo>
                  <a:pt x="1484478" y="2047"/>
                </a:lnTo>
                <a:lnTo>
                  <a:pt x="1552263" y="515"/>
                </a:lnTo>
                <a:lnTo>
                  <a:pt x="1620774" y="0"/>
                </a:lnTo>
                <a:lnTo>
                  <a:pt x="1689284" y="515"/>
                </a:lnTo>
                <a:lnTo>
                  <a:pt x="1757069" y="2047"/>
                </a:lnTo>
                <a:lnTo>
                  <a:pt x="1824074" y="4577"/>
                </a:lnTo>
                <a:lnTo>
                  <a:pt x="1890241" y="8082"/>
                </a:lnTo>
                <a:lnTo>
                  <a:pt x="1955515" y="12544"/>
                </a:lnTo>
                <a:lnTo>
                  <a:pt x="2019840" y="17941"/>
                </a:lnTo>
                <a:lnTo>
                  <a:pt x="2083158" y="24254"/>
                </a:lnTo>
                <a:lnTo>
                  <a:pt x="2145414" y="31461"/>
                </a:lnTo>
                <a:lnTo>
                  <a:pt x="2206552" y="39543"/>
                </a:lnTo>
                <a:lnTo>
                  <a:pt x="2266516" y="48479"/>
                </a:lnTo>
                <a:lnTo>
                  <a:pt x="2325248" y="58248"/>
                </a:lnTo>
                <a:lnTo>
                  <a:pt x="2382693" y="68831"/>
                </a:lnTo>
                <a:lnTo>
                  <a:pt x="2438795" y="80207"/>
                </a:lnTo>
                <a:lnTo>
                  <a:pt x="2493496" y="92355"/>
                </a:lnTo>
                <a:lnTo>
                  <a:pt x="2546742" y="105256"/>
                </a:lnTo>
                <a:lnTo>
                  <a:pt x="2598476" y="118888"/>
                </a:lnTo>
                <a:lnTo>
                  <a:pt x="2648641" y="133231"/>
                </a:lnTo>
                <a:lnTo>
                  <a:pt x="2697181" y="148266"/>
                </a:lnTo>
                <a:lnTo>
                  <a:pt x="2744040" y="163971"/>
                </a:lnTo>
                <a:lnTo>
                  <a:pt x="2789162" y="180326"/>
                </a:lnTo>
                <a:lnTo>
                  <a:pt x="2832490" y="197311"/>
                </a:lnTo>
                <a:lnTo>
                  <a:pt x="2873968" y="214906"/>
                </a:lnTo>
                <a:lnTo>
                  <a:pt x="2913540" y="233089"/>
                </a:lnTo>
                <a:lnTo>
                  <a:pt x="2951150" y="251842"/>
                </a:lnTo>
                <a:lnTo>
                  <a:pt x="2986741" y="271142"/>
                </a:lnTo>
                <a:lnTo>
                  <a:pt x="3020257" y="290971"/>
                </a:lnTo>
                <a:lnTo>
                  <a:pt x="3080839" y="332130"/>
                </a:lnTo>
                <a:lnTo>
                  <a:pt x="3132447" y="375155"/>
                </a:lnTo>
                <a:lnTo>
                  <a:pt x="3174629" y="419885"/>
                </a:lnTo>
                <a:lnTo>
                  <a:pt x="3206937" y="466155"/>
                </a:lnTo>
                <a:lnTo>
                  <a:pt x="3228919" y="513803"/>
                </a:lnTo>
                <a:lnTo>
                  <a:pt x="3240126" y="562666"/>
                </a:lnTo>
                <a:lnTo>
                  <a:pt x="3241548" y="587502"/>
                </a:lnTo>
                <a:lnTo>
                  <a:pt x="3240126" y="612337"/>
                </a:lnTo>
                <a:lnTo>
                  <a:pt x="3228919" y="661200"/>
                </a:lnTo>
                <a:lnTo>
                  <a:pt x="3206937" y="708848"/>
                </a:lnTo>
                <a:lnTo>
                  <a:pt x="3174629" y="755118"/>
                </a:lnTo>
                <a:lnTo>
                  <a:pt x="3132447" y="799848"/>
                </a:lnTo>
                <a:lnTo>
                  <a:pt x="3080839" y="842873"/>
                </a:lnTo>
                <a:lnTo>
                  <a:pt x="3020257" y="884032"/>
                </a:lnTo>
                <a:lnTo>
                  <a:pt x="2986741" y="903861"/>
                </a:lnTo>
                <a:lnTo>
                  <a:pt x="2951150" y="923161"/>
                </a:lnTo>
                <a:lnTo>
                  <a:pt x="2913540" y="941914"/>
                </a:lnTo>
                <a:lnTo>
                  <a:pt x="2873968" y="960097"/>
                </a:lnTo>
                <a:lnTo>
                  <a:pt x="2832490" y="977692"/>
                </a:lnTo>
                <a:lnTo>
                  <a:pt x="2789162" y="994677"/>
                </a:lnTo>
                <a:lnTo>
                  <a:pt x="2744040" y="1011032"/>
                </a:lnTo>
                <a:lnTo>
                  <a:pt x="2697181" y="1026737"/>
                </a:lnTo>
                <a:lnTo>
                  <a:pt x="2648641" y="1041772"/>
                </a:lnTo>
                <a:lnTo>
                  <a:pt x="2598476" y="1056115"/>
                </a:lnTo>
                <a:lnTo>
                  <a:pt x="2546742" y="1069747"/>
                </a:lnTo>
                <a:lnTo>
                  <a:pt x="2493496" y="1082648"/>
                </a:lnTo>
                <a:lnTo>
                  <a:pt x="2438795" y="1094796"/>
                </a:lnTo>
                <a:lnTo>
                  <a:pt x="2382693" y="1106172"/>
                </a:lnTo>
                <a:lnTo>
                  <a:pt x="2325248" y="1116755"/>
                </a:lnTo>
                <a:lnTo>
                  <a:pt x="2266516" y="1126524"/>
                </a:lnTo>
                <a:lnTo>
                  <a:pt x="2206552" y="1135460"/>
                </a:lnTo>
                <a:lnTo>
                  <a:pt x="2145414" y="1143542"/>
                </a:lnTo>
                <a:lnTo>
                  <a:pt x="2083158" y="1150749"/>
                </a:lnTo>
                <a:lnTo>
                  <a:pt x="2019840" y="1157062"/>
                </a:lnTo>
                <a:lnTo>
                  <a:pt x="1955515" y="1162459"/>
                </a:lnTo>
                <a:lnTo>
                  <a:pt x="1890241" y="1166921"/>
                </a:lnTo>
                <a:lnTo>
                  <a:pt x="1824074" y="1170426"/>
                </a:lnTo>
                <a:lnTo>
                  <a:pt x="1757069" y="1172956"/>
                </a:lnTo>
                <a:lnTo>
                  <a:pt x="1689284" y="1174488"/>
                </a:lnTo>
                <a:lnTo>
                  <a:pt x="1620774" y="1175004"/>
                </a:lnTo>
                <a:lnTo>
                  <a:pt x="1552263" y="1174488"/>
                </a:lnTo>
                <a:lnTo>
                  <a:pt x="1484478" y="1172956"/>
                </a:lnTo>
                <a:lnTo>
                  <a:pt x="1417473" y="1170426"/>
                </a:lnTo>
                <a:lnTo>
                  <a:pt x="1351306" y="1166921"/>
                </a:lnTo>
                <a:lnTo>
                  <a:pt x="1286032" y="1162459"/>
                </a:lnTo>
                <a:lnTo>
                  <a:pt x="1221707" y="1157062"/>
                </a:lnTo>
                <a:lnTo>
                  <a:pt x="1158389" y="1150749"/>
                </a:lnTo>
                <a:lnTo>
                  <a:pt x="1096133" y="1143542"/>
                </a:lnTo>
                <a:lnTo>
                  <a:pt x="1034995" y="1135460"/>
                </a:lnTo>
                <a:lnTo>
                  <a:pt x="975031" y="1126524"/>
                </a:lnTo>
                <a:lnTo>
                  <a:pt x="916299" y="1116755"/>
                </a:lnTo>
                <a:lnTo>
                  <a:pt x="858854" y="1106172"/>
                </a:lnTo>
                <a:lnTo>
                  <a:pt x="802752" y="1094796"/>
                </a:lnTo>
                <a:lnTo>
                  <a:pt x="748051" y="1082648"/>
                </a:lnTo>
                <a:lnTo>
                  <a:pt x="694805" y="1069747"/>
                </a:lnTo>
                <a:lnTo>
                  <a:pt x="643071" y="1056115"/>
                </a:lnTo>
                <a:lnTo>
                  <a:pt x="592906" y="1041772"/>
                </a:lnTo>
                <a:lnTo>
                  <a:pt x="544366" y="1026737"/>
                </a:lnTo>
                <a:lnTo>
                  <a:pt x="497507" y="1011032"/>
                </a:lnTo>
                <a:lnTo>
                  <a:pt x="452385" y="994677"/>
                </a:lnTo>
                <a:lnTo>
                  <a:pt x="409057" y="977692"/>
                </a:lnTo>
                <a:lnTo>
                  <a:pt x="367579" y="960097"/>
                </a:lnTo>
                <a:lnTo>
                  <a:pt x="328007" y="941914"/>
                </a:lnTo>
                <a:lnTo>
                  <a:pt x="290397" y="923161"/>
                </a:lnTo>
                <a:lnTo>
                  <a:pt x="254806" y="903861"/>
                </a:lnTo>
                <a:lnTo>
                  <a:pt x="221290" y="884032"/>
                </a:lnTo>
                <a:lnTo>
                  <a:pt x="160708" y="842873"/>
                </a:lnTo>
                <a:lnTo>
                  <a:pt x="109100" y="799848"/>
                </a:lnTo>
                <a:lnTo>
                  <a:pt x="66918" y="755118"/>
                </a:lnTo>
                <a:lnTo>
                  <a:pt x="34610" y="708848"/>
                </a:lnTo>
                <a:lnTo>
                  <a:pt x="12628" y="661200"/>
                </a:lnTo>
                <a:lnTo>
                  <a:pt x="1421" y="612337"/>
                </a:lnTo>
                <a:lnTo>
                  <a:pt x="0" y="587502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11081" y="2833878"/>
            <a:ext cx="15646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етичні</a:t>
            </a:r>
            <a:r>
              <a:rPr sz="1800" b="1" spc="-9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норми  академічної  спільноти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06868" y="4244340"/>
            <a:ext cx="3244850" cy="1111250"/>
          </a:xfrm>
          <a:custGeom>
            <a:avLst/>
            <a:gdLst/>
            <a:ahLst/>
            <a:cxnLst/>
            <a:rect l="l" t="t" r="r" b="b"/>
            <a:pathLst>
              <a:path w="3244850" h="1111250">
                <a:moveTo>
                  <a:pt x="1622298" y="0"/>
                </a:moveTo>
                <a:lnTo>
                  <a:pt x="1553720" y="487"/>
                </a:lnTo>
                <a:lnTo>
                  <a:pt x="1485867" y="1936"/>
                </a:lnTo>
                <a:lnTo>
                  <a:pt x="1418797" y="4327"/>
                </a:lnTo>
                <a:lnTo>
                  <a:pt x="1352565" y="7641"/>
                </a:lnTo>
                <a:lnTo>
                  <a:pt x="1287227" y="11860"/>
                </a:lnTo>
                <a:lnTo>
                  <a:pt x="1222841" y="16963"/>
                </a:lnTo>
                <a:lnTo>
                  <a:pt x="1159461" y="22931"/>
                </a:lnTo>
                <a:lnTo>
                  <a:pt x="1097145" y="29745"/>
                </a:lnTo>
                <a:lnTo>
                  <a:pt x="1035948" y="37386"/>
                </a:lnTo>
                <a:lnTo>
                  <a:pt x="975928" y="45835"/>
                </a:lnTo>
                <a:lnTo>
                  <a:pt x="917140" y="55071"/>
                </a:lnTo>
                <a:lnTo>
                  <a:pt x="859641" y="65077"/>
                </a:lnTo>
                <a:lnTo>
                  <a:pt x="803486" y="75833"/>
                </a:lnTo>
                <a:lnTo>
                  <a:pt x="748733" y="87319"/>
                </a:lnTo>
                <a:lnTo>
                  <a:pt x="695437" y="99516"/>
                </a:lnTo>
                <a:lnTo>
                  <a:pt x="643656" y="112405"/>
                </a:lnTo>
                <a:lnTo>
                  <a:pt x="593444" y="125966"/>
                </a:lnTo>
                <a:lnTo>
                  <a:pt x="544859" y="140181"/>
                </a:lnTo>
                <a:lnTo>
                  <a:pt x="497957" y="155030"/>
                </a:lnTo>
                <a:lnTo>
                  <a:pt x="452793" y="170494"/>
                </a:lnTo>
                <a:lnTo>
                  <a:pt x="409426" y="186554"/>
                </a:lnTo>
                <a:lnTo>
                  <a:pt x="367909" y="203189"/>
                </a:lnTo>
                <a:lnTo>
                  <a:pt x="328301" y="220382"/>
                </a:lnTo>
                <a:lnTo>
                  <a:pt x="290657" y="238113"/>
                </a:lnTo>
                <a:lnTo>
                  <a:pt x="255034" y="256362"/>
                </a:lnTo>
                <a:lnTo>
                  <a:pt x="221487" y="275110"/>
                </a:lnTo>
                <a:lnTo>
                  <a:pt x="160851" y="314027"/>
                </a:lnTo>
                <a:lnTo>
                  <a:pt x="109197" y="354709"/>
                </a:lnTo>
                <a:lnTo>
                  <a:pt x="66977" y="397003"/>
                </a:lnTo>
                <a:lnTo>
                  <a:pt x="34641" y="440755"/>
                </a:lnTo>
                <a:lnTo>
                  <a:pt x="12639" y="485809"/>
                </a:lnTo>
                <a:lnTo>
                  <a:pt x="1423" y="532013"/>
                </a:lnTo>
                <a:lnTo>
                  <a:pt x="0" y="555498"/>
                </a:lnTo>
                <a:lnTo>
                  <a:pt x="1423" y="578982"/>
                </a:lnTo>
                <a:lnTo>
                  <a:pt x="12639" y="625186"/>
                </a:lnTo>
                <a:lnTo>
                  <a:pt x="34641" y="670240"/>
                </a:lnTo>
                <a:lnTo>
                  <a:pt x="66977" y="713992"/>
                </a:lnTo>
                <a:lnTo>
                  <a:pt x="109197" y="756286"/>
                </a:lnTo>
                <a:lnTo>
                  <a:pt x="160851" y="796968"/>
                </a:lnTo>
                <a:lnTo>
                  <a:pt x="221487" y="835885"/>
                </a:lnTo>
                <a:lnTo>
                  <a:pt x="255034" y="854633"/>
                </a:lnTo>
                <a:lnTo>
                  <a:pt x="290657" y="872882"/>
                </a:lnTo>
                <a:lnTo>
                  <a:pt x="328301" y="890613"/>
                </a:lnTo>
                <a:lnTo>
                  <a:pt x="367909" y="907806"/>
                </a:lnTo>
                <a:lnTo>
                  <a:pt x="409426" y="924441"/>
                </a:lnTo>
                <a:lnTo>
                  <a:pt x="452793" y="940501"/>
                </a:lnTo>
                <a:lnTo>
                  <a:pt x="497957" y="955965"/>
                </a:lnTo>
                <a:lnTo>
                  <a:pt x="544859" y="970814"/>
                </a:lnTo>
                <a:lnTo>
                  <a:pt x="593444" y="985029"/>
                </a:lnTo>
                <a:lnTo>
                  <a:pt x="643656" y="998590"/>
                </a:lnTo>
                <a:lnTo>
                  <a:pt x="695437" y="1011479"/>
                </a:lnTo>
                <a:lnTo>
                  <a:pt x="748733" y="1023676"/>
                </a:lnTo>
                <a:lnTo>
                  <a:pt x="803486" y="1035162"/>
                </a:lnTo>
                <a:lnTo>
                  <a:pt x="859641" y="1045918"/>
                </a:lnTo>
                <a:lnTo>
                  <a:pt x="917140" y="1055924"/>
                </a:lnTo>
                <a:lnTo>
                  <a:pt x="975928" y="1065160"/>
                </a:lnTo>
                <a:lnTo>
                  <a:pt x="1035948" y="1073609"/>
                </a:lnTo>
                <a:lnTo>
                  <a:pt x="1097145" y="1081250"/>
                </a:lnTo>
                <a:lnTo>
                  <a:pt x="1159461" y="1088064"/>
                </a:lnTo>
                <a:lnTo>
                  <a:pt x="1222841" y="1094032"/>
                </a:lnTo>
                <a:lnTo>
                  <a:pt x="1287227" y="1099135"/>
                </a:lnTo>
                <a:lnTo>
                  <a:pt x="1352565" y="1103354"/>
                </a:lnTo>
                <a:lnTo>
                  <a:pt x="1418797" y="1106668"/>
                </a:lnTo>
                <a:lnTo>
                  <a:pt x="1485867" y="1109059"/>
                </a:lnTo>
                <a:lnTo>
                  <a:pt x="1553720" y="1110508"/>
                </a:lnTo>
                <a:lnTo>
                  <a:pt x="1622298" y="1110996"/>
                </a:lnTo>
                <a:lnTo>
                  <a:pt x="1690875" y="1110508"/>
                </a:lnTo>
                <a:lnTo>
                  <a:pt x="1758728" y="1109059"/>
                </a:lnTo>
                <a:lnTo>
                  <a:pt x="1825798" y="1106668"/>
                </a:lnTo>
                <a:lnTo>
                  <a:pt x="1892030" y="1103354"/>
                </a:lnTo>
                <a:lnTo>
                  <a:pt x="1957368" y="1099135"/>
                </a:lnTo>
                <a:lnTo>
                  <a:pt x="2021754" y="1094032"/>
                </a:lnTo>
                <a:lnTo>
                  <a:pt x="2085134" y="1088064"/>
                </a:lnTo>
                <a:lnTo>
                  <a:pt x="2147450" y="1081250"/>
                </a:lnTo>
                <a:lnTo>
                  <a:pt x="2208647" y="1073609"/>
                </a:lnTo>
                <a:lnTo>
                  <a:pt x="2268667" y="1065160"/>
                </a:lnTo>
                <a:lnTo>
                  <a:pt x="2327455" y="1055924"/>
                </a:lnTo>
                <a:lnTo>
                  <a:pt x="2384954" y="1045918"/>
                </a:lnTo>
                <a:lnTo>
                  <a:pt x="2441109" y="1035162"/>
                </a:lnTo>
                <a:lnTo>
                  <a:pt x="2495862" y="1023676"/>
                </a:lnTo>
                <a:lnTo>
                  <a:pt x="2549158" y="1011479"/>
                </a:lnTo>
                <a:lnTo>
                  <a:pt x="2600939" y="998590"/>
                </a:lnTo>
                <a:lnTo>
                  <a:pt x="2651151" y="985029"/>
                </a:lnTo>
                <a:lnTo>
                  <a:pt x="2699736" y="970814"/>
                </a:lnTo>
                <a:lnTo>
                  <a:pt x="2746638" y="955965"/>
                </a:lnTo>
                <a:lnTo>
                  <a:pt x="2791802" y="940501"/>
                </a:lnTo>
                <a:lnTo>
                  <a:pt x="2835169" y="924441"/>
                </a:lnTo>
                <a:lnTo>
                  <a:pt x="2876686" y="907806"/>
                </a:lnTo>
                <a:lnTo>
                  <a:pt x="2916294" y="890613"/>
                </a:lnTo>
                <a:lnTo>
                  <a:pt x="2953938" y="872882"/>
                </a:lnTo>
                <a:lnTo>
                  <a:pt x="2989561" y="854633"/>
                </a:lnTo>
                <a:lnTo>
                  <a:pt x="3023107" y="835885"/>
                </a:lnTo>
                <a:lnTo>
                  <a:pt x="3083744" y="796968"/>
                </a:lnTo>
                <a:lnTo>
                  <a:pt x="3135398" y="756286"/>
                </a:lnTo>
                <a:lnTo>
                  <a:pt x="3177618" y="713992"/>
                </a:lnTo>
                <a:lnTo>
                  <a:pt x="3209954" y="670240"/>
                </a:lnTo>
                <a:lnTo>
                  <a:pt x="3231956" y="625186"/>
                </a:lnTo>
                <a:lnTo>
                  <a:pt x="3243172" y="578982"/>
                </a:lnTo>
                <a:lnTo>
                  <a:pt x="3244596" y="555498"/>
                </a:lnTo>
                <a:lnTo>
                  <a:pt x="3243172" y="532013"/>
                </a:lnTo>
                <a:lnTo>
                  <a:pt x="3231956" y="485809"/>
                </a:lnTo>
                <a:lnTo>
                  <a:pt x="3209954" y="440755"/>
                </a:lnTo>
                <a:lnTo>
                  <a:pt x="3177618" y="397003"/>
                </a:lnTo>
                <a:lnTo>
                  <a:pt x="3135398" y="354709"/>
                </a:lnTo>
                <a:lnTo>
                  <a:pt x="3083744" y="314027"/>
                </a:lnTo>
                <a:lnTo>
                  <a:pt x="3023107" y="275110"/>
                </a:lnTo>
                <a:lnTo>
                  <a:pt x="2989561" y="256362"/>
                </a:lnTo>
                <a:lnTo>
                  <a:pt x="2953938" y="238113"/>
                </a:lnTo>
                <a:lnTo>
                  <a:pt x="2916294" y="220382"/>
                </a:lnTo>
                <a:lnTo>
                  <a:pt x="2876686" y="203189"/>
                </a:lnTo>
                <a:lnTo>
                  <a:pt x="2835169" y="186554"/>
                </a:lnTo>
                <a:lnTo>
                  <a:pt x="2791802" y="170494"/>
                </a:lnTo>
                <a:lnTo>
                  <a:pt x="2746638" y="155030"/>
                </a:lnTo>
                <a:lnTo>
                  <a:pt x="2699736" y="140181"/>
                </a:lnTo>
                <a:lnTo>
                  <a:pt x="2651151" y="125966"/>
                </a:lnTo>
                <a:lnTo>
                  <a:pt x="2600939" y="112405"/>
                </a:lnTo>
                <a:lnTo>
                  <a:pt x="2549158" y="99516"/>
                </a:lnTo>
                <a:lnTo>
                  <a:pt x="2495862" y="87319"/>
                </a:lnTo>
                <a:lnTo>
                  <a:pt x="2441109" y="75833"/>
                </a:lnTo>
                <a:lnTo>
                  <a:pt x="2384954" y="65077"/>
                </a:lnTo>
                <a:lnTo>
                  <a:pt x="2327455" y="55071"/>
                </a:lnTo>
                <a:lnTo>
                  <a:pt x="2268667" y="45835"/>
                </a:lnTo>
                <a:lnTo>
                  <a:pt x="2208647" y="37386"/>
                </a:lnTo>
                <a:lnTo>
                  <a:pt x="2147450" y="29745"/>
                </a:lnTo>
                <a:lnTo>
                  <a:pt x="2085134" y="22931"/>
                </a:lnTo>
                <a:lnTo>
                  <a:pt x="2021754" y="16963"/>
                </a:lnTo>
                <a:lnTo>
                  <a:pt x="1957368" y="11860"/>
                </a:lnTo>
                <a:lnTo>
                  <a:pt x="1892030" y="7641"/>
                </a:lnTo>
                <a:lnTo>
                  <a:pt x="1825798" y="4327"/>
                </a:lnTo>
                <a:lnTo>
                  <a:pt x="1758728" y="1936"/>
                </a:lnTo>
                <a:lnTo>
                  <a:pt x="1690875" y="487"/>
                </a:lnTo>
                <a:lnTo>
                  <a:pt x="162229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6868" y="4244340"/>
            <a:ext cx="3244850" cy="1111250"/>
          </a:xfrm>
          <a:custGeom>
            <a:avLst/>
            <a:gdLst/>
            <a:ahLst/>
            <a:cxnLst/>
            <a:rect l="l" t="t" r="r" b="b"/>
            <a:pathLst>
              <a:path w="3244850" h="1111250">
                <a:moveTo>
                  <a:pt x="0" y="555498"/>
                </a:moveTo>
                <a:lnTo>
                  <a:pt x="5655" y="508777"/>
                </a:lnTo>
                <a:lnTo>
                  <a:pt x="22320" y="463129"/>
                </a:lnTo>
                <a:lnTo>
                  <a:pt x="49545" y="418707"/>
                </a:lnTo>
                <a:lnTo>
                  <a:pt x="86879" y="375665"/>
                </a:lnTo>
                <a:lnTo>
                  <a:pt x="133873" y="334157"/>
                </a:lnTo>
                <a:lnTo>
                  <a:pt x="190074" y="294338"/>
                </a:lnTo>
                <a:lnTo>
                  <a:pt x="255034" y="256362"/>
                </a:lnTo>
                <a:lnTo>
                  <a:pt x="290657" y="238113"/>
                </a:lnTo>
                <a:lnTo>
                  <a:pt x="328301" y="220382"/>
                </a:lnTo>
                <a:lnTo>
                  <a:pt x="367909" y="203189"/>
                </a:lnTo>
                <a:lnTo>
                  <a:pt x="409426" y="186554"/>
                </a:lnTo>
                <a:lnTo>
                  <a:pt x="452793" y="170494"/>
                </a:lnTo>
                <a:lnTo>
                  <a:pt x="497957" y="155030"/>
                </a:lnTo>
                <a:lnTo>
                  <a:pt x="544859" y="140181"/>
                </a:lnTo>
                <a:lnTo>
                  <a:pt x="593444" y="125966"/>
                </a:lnTo>
                <a:lnTo>
                  <a:pt x="643656" y="112405"/>
                </a:lnTo>
                <a:lnTo>
                  <a:pt x="695437" y="99516"/>
                </a:lnTo>
                <a:lnTo>
                  <a:pt x="748733" y="87319"/>
                </a:lnTo>
                <a:lnTo>
                  <a:pt x="803486" y="75833"/>
                </a:lnTo>
                <a:lnTo>
                  <a:pt x="859641" y="65077"/>
                </a:lnTo>
                <a:lnTo>
                  <a:pt x="917140" y="55071"/>
                </a:lnTo>
                <a:lnTo>
                  <a:pt x="975928" y="45835"/>
                </a:lnTo>
                <a:lnTo>
                  <a:pt x="1035948" y="37386"/>
                </a:lnTo>
                <a:lnTo>
                  <a:pt x="1097145" y="29745"/>
                </a:lnTo>
                <a:lnTo>
                  <a:pt x="1159461" y="22931"/>
                </a:lnTo>
                <a:lnTo>
                  <a:pt x="1222841" y="16963"/>
                </a:lnTo>
                <a:lnTo>
                  <a:pt x="1287227" y="11860"/>
                </a:lnTo>
                <a:lnTo>
                  <a:pt x="1352565" y="7641"/>
                </a:lnTo>
                <a:lnTo>
                  <a:pt x="1418797" y="4327"/>
                </a:lnTo>
                <a:lnTo>
                  <a:pt x="1485867" y="1936"/>
                </a:lnTo>
                <a:lnTo>
                  <a:pt x="1553720" y="487"/>
                </a:lnTo>
                <a:lnTo>
                  <a:pt x="1622298" y="0"/>
                </a:lnTo>
                <a:lnTo>
                  <a:pt x="1690875" y="487"/>
                </a:lnTo>
                <a:lnTo>
                  <a:pt x="1758728" y="1936"/>
                </a:lnTo>
                <a:lnTo>
                  <a:pt x="1825798" y="4327"/>
                </a:lnTo>
                <a:lnTo>
                  <a:pt x="1892030" y="7641"/>
                </a:lnTo>
                <a:lnTo>
                  <a:pt x="1957368" y="11860"/>
                </a:lnTo>
                <a:lnTo>
                  <a:pt x="2021754" y="16963"/>
                </a:lnTo>
                <a:lnTo>
                  <a:pt x="2085134" y="22931"/>
                </a:lnTo>
                <a:lnTo>
                  <a:pt x="2147450" y="29745"/>
                </a:lnTo>
                <a:lnTo>
                  <a:pt x="2208647" y="37386"/>
                </a:lnTo>
                <a:lnTo>
                  <a:pt x="2268667" y="45835"/>
                </a:lnTo>
                <a:lnTo>
                  <a:pt x="2327455" y="55071"/>
                </a:lnTo>
                <a:lnTo>
                  <a:pt x="2384954" y="65077"/>
                </a:lnTo>
                <a:lnTo>
                  <a:pt x="2441109" y="75833"/>
                </a:lnTo>
                <a:lnTo>
                  <a:pt x="2495862" y="87319"/>
                </a:lnTo>
                <a:lnTo>
                  <a:pt x="2549158" y="99516"/>
                </a:lnTo>
                <a:lnTo>
                  <a:pt x="2600939" y="112405"/>
                </a:lnTo>
                <a:lnTo>
                  <a:pt x="2651151" y="125966"/>
                </a:lnTo>
                <a:lnTo>
                  <a:pt x="2699736" y="140181"/>
                </a:lnTo>
                <a:lnTo>
                  <a:pt x="2746638" y="155030"/>
                </a:lnTo>
                <a:lnTo>
                  <a:pt x="2791802" y="170494"/>
                </a:lnTo>
                <a:lnTo>
                  <a:pt x="2835169" y="186554"/>
                </a:lnTo>
                <a:lnTo>
                  <a:pt x="2876686" y="203189"/>
                </a:lnTo>
                <a:lnTo>
                  <a:pt x="2916294" y="220382"/>
                </a:lnTo>
                <a:lnTo>
                  <a:pt x="2953938" y="238113"/>
                </a:lnTo>
                <a:lnTo>
                  <a:pt x="2989561" y="256362"/>
                </a:lnTo>
                <a:lnTo>
                  <a:pt x="3023107" y="275110"/>
                </a:lnTo>
                <a:lnTo>
                  <a:pt x="3083744" y="314027"/>
                </a:lnTo>
                <a:lnTo>
                  <a:pt x="3135398" y="354709"/>
                </a:lnTo>
                <a:lnTo>
                  <a:pt x="3177618" y="397003"/>
                </a:lnTo>
                <a:lnTo>
                  <a:pt x="3209954" y="440755"/>
                </a:lnTo>
                <a:lnTo>
                  <a:pt x="3231956" y="485809"/>
                </a:lnTo>
                <a:lnTo>
                  <a:pt x="3243172" y="532013"/>
                </a:lnTo>
                <a:lnTo>
                  <a:pt x="3244596" y="555498"/>
                </a:lnTo>
                <a:lnTo>
                  <a:pt x="3243172" y="578982"/>
                </a:lnTo>
                <a:lnTo>
                  <a:pt x="3231956" y="625186"/>
                </a:lnTo>
                <a:lnTo>
                  <a:pt x="3209954" y="670240"/>
                </a:lnTo>
                <a:lnTo>
                  <a:pt x="3177618" y="713992"/>
                </a:lnTo>
                <a:lnTo>
                  <a:pt x="3135398" y="756286"/>
                </a:lnTo>
                <a:lnTo>
                  <a:pt x="3083744" y="796968"/>
                </a:lnTo>
                <a:lnTo>
                  <a:pt x="3023107" y="835885"/>
                </a:lnTo>
                <a:lnTo>
                  <a:pt x="2989561" y="854633"/>
                </a:lnTo>
                <a:lnTo>
                  <a:pt x="2953938" y="872882"/>
                </a:lnTo>
                <a:lnTo>
                  <a:pt x="2916294" y="890613"/>
                </a:lnTo>
                <a:lnTo>
                  <a:pt x="2876686" y="907806"/>
                </a:lnTo>
                <a:lnTo>
                  <a:pt x="2835169" y="924441"/>
                </a:lnTo>
                <a:lnTo>
                  <a:pt x="2791802" y="940501"/>
                </a:lnTo>
                <a:lnTo>
                  <a:pt x="2746638" y="955965"/>
                </a:lnTo>
                <a:lnTo>
                  <a:pt x="2699736" y="970814"/>
                </a:lnTo>
                <a:lnTo>
                  <a:pt x="2651151" y="985029"/>
                </a:lnTo>
                <a:lnTo>
                  <a:pt x="2600939" y="998590"/>
                </a:lnTo>
                <a:lnTo>
                  <a:pt x="2549158" y="1011479"/>
                </a:lnTo>
                <a:lnTo>
                  <a:pt x="2495862" y="1023676"/>
                </a:lnTo>
                <a:lnTo>
                  <a:pt x="2441109" y="1035162"/>
                </a:lnTo>
                <a:lnTo>
                  <a:pt x="2384954" y="1045918"/>
                </a:lnTo>
                <a:lnTo>
                  <a:pt x="2327455" y="1055924"/>
                </a:lnTo>
                <a:lnTo>
                  <a:pt x="2268667" y="1065160"/>
                </a:lnTo>
                <a:lnTo>
                  <a:pt x="2208647" y="1073609"/>
                </a:lnTo>
                <a:lnTo>
                  <a:pt x="2147450" y="1081250"/>
                </a:lnTo>
                <a:lnTo>
                  <a:pt x="2085134" y="1088064"/>
                </a:lnTo>
                <a:lnTo>
                  <a:pt x="2021754" y="1094032"/>
                </a:lnTo>
                <a:lnTo>
                  <a:pt x="1957368" y="1099135"/>
                </a:lnTo>
                <a:lnTo>
                  <a:pt x="1892030" y="1103354"/>
                </a:lnTo>
                <a:lnTo>
                  <a:pt x="1825798" y="1106668"/>
                </a:lnTo>
                <a:lnTo>
                  <a:pt x="1758728" y="1109059"/>
                </a:lnTo>
                <a:lnTo>
                  <a:pt x="1690875" y="1110508"/>
                </a:lnTo>
                <a:lnTo>
                  <a:pt x="1622298" y="1110996"/>
                </a:lnTo>
                <a:lnTo>
                  <a:pt x="1553720" y="1110508"/>
                </a:lnTo>
                <a:lnTo>
                  <a:pt x="1485867" y="1109059"/>
                </a:lnTo>
                <a:lnTo>
                  <a:pt x="1418797" y="1106668"/>
                </a:lnTo>
                <a:lnTo>
                  <a:pt x="1352565" y="1103354"/>
                </a:lnTo>
                <a:lnTo>
                  <a:pt x="1287227" y="1099135"/>
                </a:lnTo>
                <a:lnTo>
                  <a:pt x="1222841" y="1094032"/>
                </a:lnTo>
                <a:lnTo>
                  <a:pt x="1159461" y="1088064"/>
                </a:lnTo>
                <a:lnTo>
                  <a:pt x="1097145" y="1081250"/>
                </a:lnTo>
                <a:lnTo>
                  <a:pt x="1035948" y="1073609"/>
                </a:lnTo>
                <a:lnTo>
                  <a:pt x="975928" y="1065160"/>
                </a:lnTo>
                <a:lnTo>
                  <a:pt x="917140" y="1055924"/>
                </a:lnTo>
                <a:lnTo>
                  <a:pt x="859641" y="1045918"/>
                </a:lnTo>
                <a:lnTo>
                  <a:pt x="803486" y="1035162"/>
                </a:lnTo>
                <a:lnTo>
                  <a:pt x="748733" y="1023676"/>
                </a:lnTo>
                <a:lnTo>
                  <a:pt x="695437" y="1011479"/>
                </a:lnTo>
                <a:lnTo>
                  <a:pt x="643656" y="998590"/>
                </a:lnTo>
                <a:lnTo>
                  <a:pt x="593444" y="985029"/>
                </a:lnTo>
                <a:lnTo>
                  <a:pt x="544859" y="970814"/>
                </a:lnTo>
                <a:lnTo>
                  <a:pt x="497957" y="955965"/>
                </a:lnTo>
                <a:lnTo>
                  <a:pt x="452793" y="940501"/>
                </a:lnTo>
                <a:lnTo>
                  <a:pt x="409426" y="924441"/>
                </a:lnTo>
                <a:lnTo>
                  <a:pt x="367909" y="907806"/>
                </a:lnTo>
                <a:lnTo>
                  <a:pt x="328301" y="890613"/>
                </a:lnTo>
                <a:lnTo>
                  <a:pt x="290657" y="872882"/>
                </a:lnTo>
                <a:lnTo>
                  <a:pt x="255034" y="854633"/>
                </a:lnTo>
                <a:lnTo>
                  <a:pt x="221487" y="835885"/>
                </a:lnTo>
                <a:lnTo>
                  <a:pt x="160851" y="796968"/>
                </a:lnTo>
                <a:lnTo>
                  <a:pt x="109197" y="756286"/>
                </a:lnTo>
                <a:lnTo>
                  <a:pt x="66977" y="713992"/>
                </a:lnTo>
                <a:lnTo>
                  <a:pt x="34641" y="670240"/>
                </a:lnTo>
                <a:lnTo>
                  <a:pt x="12639" y="625186"/>
                </a:lnTo>
                <a:lnTo>
                  <a:pt x="1423" y="578982"/>
                </a:lnTo>
                <a:lnTo>
                  <a:pt x="0" y="555498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9928" y="5625084"/>
            <a:ext cx="3051175" cy="958850"/>
          </a:xfrm>
          <a:custGeom>
            <a:avLst/>
            <a:gdLst/>
            <a:ahLst/>
            <a:cxnLst/>
            <a:rect l="l" t="t" r="r" b="b"/>
            <a:pathLst>
              <a:path w="3051175" h="958850">
                <a:moveTo>
                  <a:pt x="1525524" y="0"/>
                </a:moveTo>
                <a:lnTo>
                  <a:pt x="1455694" y="493"/>
                </a:lnTo>
                <a:lnTo>
                  <a:pt x="1386671" y="1958"/>
                </a:lnTo>
                <a:lnTo>
                  <a:pt x="1318520" y="4375"/>
                </a:lnTo>
                <a:lnTo>
                  <a:pt x="1251310" y="7722"/>
                </a:lnTo>
                <a:lnTo>
                  <a:pt x="1185108" y="11977"/>
                </a:lnTo>
                <a:lnTo>
                  <a:pt x="1119981" y="17121"/>
                </a:lnTo>
                <a:lnTo>
                  <a:pt x="1055996" y="23131"/>
                </a:lnTo>
                <a:lnTo>
                  <a:pt x="993221" y="29986"/>
                </a:lnTo>
                <a:lnTo>
                  <a:pt x="931723" y="37666"/>
                </a:lnTo>
                <a:lnTo>
                  <a:pt x="871570" y="46148"/>
                </a:lnTo>
                <a:lnTo>
                  <a:pt x="812828" y="55413"/>
                </a:lnTo>
                <a:lnTo>
                  <a:pt x="755565" y="65438"/>
                </a:lnTo>
                <a:lnTo>
                  <a:pt x="699848" y="76204"/>
                </a:lnTo>
                <a:lnTo>
                  <a:pt x="645746" y="87687"/>
                </a:lnTo>
                <a:lnTo>
                  <a:pt x="593324" y="99868"/>
                </a:lnTo>
                <a:lnTo>
                  <a:pt x="542650" y="112725"/>
                </a:lnTo>
                <a:lnTo>
                  <a:pt x="493792" y="126238"/>
                </a:lnTo>
                <a:lnTo>
                  <a:pt x="446817" y="140384"/>
                </a:lnTo>
                <a:lnTo>
                  <a:pt x="401793" y="155143"/>
                </a:lnTo>
                <a:lnTo>
                  <a:pt x="358785" y="170493"/>
                </a:lnTo>
                <a:lnTo>
                  <a:pt x="317863" y="186414"/>
                </a:lnTo>
                <a:lnTo>
                  <a:pt x="279093" y="202884"/>
                </a:lnTo>
                <a:lnTo>
                  <a:pt x="242543" y="219883"/>
                </a:lnTo>
                <a:lnTo>
                  <a:pt x="208280" y="237388"/>
                </a:lnTo>
                <a:lnTo>
                  <a:pt x="146882" y="273835"/>
                </a:lnTo>
                <a:lnTo>
                  <a:pt x="95441" y="312056"/>
                </a:lnTo>
                <a:lnTo>
                  <a:pt x="54493" y="351882"/>
                </a:lnTo>
                <a:lnTo>
                  <a:pt x="24578" y="393144"/>
                </a:lnTo>
                <a:lnTo>
                  <a:pt x="6234" y="435672"/>
                </a:lnTo>
                <a:lnTo>
                  <a:pt x="0" y="479297"/>
                </a:lnTo>
                <a:lnTo>
                  <a:pt x="1569" y="501237"/>
                </a:lnTo>
                <a:lnTo>
                  <a:pt x="13926" y="544335"/>
                </a:lnTo>
                <a:lnTo>
                  <a:pt x="38123" y="586251"/>
                </a:lnTo>
                <a:lnTo>
                  <a:pt x="73622" y="626816"/>
                </a:lnTo>
                <a:lnTo>
                  <a:pt x="119884" y="665861"/>
                </a:lnTo>
                <a:lnTo>
                  <a:pt x="176370" y="703216"/>
                </a:lnTo>
                <a:lnTo>
                  <a:pt x="242543" y="738712"/>
                </a:lnTo>
                <a:lnTo>
                  <a:pt x="279093" y="755711"/>
                </a:lnTo>
                <a:lnTo>
                  <a:pt x="317863" y="772181"/>
                </a:lnTo>
                <a:lnTo>
                  <a:pt x="358785" y="788102"/>
                </a:lnTo>
                <a:lnTo>
                  <a:pt x="401793" y="803452"/>
                </a:lnTo>
                <a:lnTo>
                  <a:pt x="446817" y="818211"/>
                </a:lnTo>
                <a:lnTo>
                  <a:pt x="493792" y="832357"/>
                </a:lnTo>
                <a:lnTo>
                  <a:pt x="542650" y="845870"/>
                </a:lnTo>
                <a:lnTo>
                  <a:pt x="593324" y="858727"/>
                </a:lnTo>
                <a:lnTo>
                  <a:pt x="645746" y="870908"/>
                </a:lnTo>
                <a:lnTo>
                  <a:pt x="699848" y="882391"/>
                </a:lnTo>
                <a:lnTo>
                  <a:pt x="755565" y="893157"/>
                </a:lnTo>
                <a:lnTo>
                  <a:pt x="812828" y="903182"/>
                </a:lnTo>
                <a:lnTo>
                  <a:pt x="871570" y="912447"/>
                </a:lnTo>
                <a:lnTo>
                  <a:pt x="931723" y="920929"/>
                </a:lnTo>
                <a:lnTo>
                  <a:pt x="993221" y="928609"/>
                </a:lnTo>
                <a:lnTo>
                  <a:pt x="1055996" y="935464"/>
                </a:lnTo>
                <a:lnTo>
                  <a:pt x="1119981" y="941474"/>
                </a:lnTo>
                <a:lnTo>
                  <a:pt x="1185108" y="946618"/>
                </a:lnTo>
                <a:lnTo>
                  <a:pt x="1251310" y="950873"/>
                </a:lnTo>
                <a:lnTo>
                  <a:pt x="1318520" y="954220"/>
                </a:lnTo>
                <a:lnTo>
                  <a:pt x="1386671" y="956637"/>
                </a:lnTo>
                <a:lnTo>
                  <a:pt x="1455694" y="958102"/>
                </a:lnTo>
                <a:lnTo>
                  <a:pt x="1525524" y="958595"/>
                </a:lnTo>
                <a:lnTo>
                  <a:pt x="1595353" y="958102"/>
                </a:lnTo>
                <a:lnTo>
                  <a:pt x="1664376" y="956637"/>
                </a:lnTo>
                <a:lnTo>
                  <a:pt x="1732527" y="954220"/>
                </a:lnTo>
                <a:lnTo>
                  <a:pt x="1799737" y="950873"/>
                </a:lnTo>
                <a:lnTo>
                  <a:pt x="1865939" y="946618"/>
                </a:lnTo>
                <a:lnTo>
                  <a:pt x="1931066" y="941474"/>
                </a:lnTo>
                <a:lnTo>
                  <a:pt x="1995051" y="935464"/>
                </a:lnTo>
                <a:lnTo>
                  <a:pt x="2057826" y="928609"/>
                </a:lnTo>
                <a:lnTo>
                  <a:pt x="2119324" y="920929"/>
                </a:lnTo>
                <a:lnTo>
                  <a:pt x="2179477" y="912447"/>
                </a:lnTo>
                <a:lnTo>
                  <a:pt x="2238219" y="903182"/>
                </a:lnTo>
                <a:lnTo>
                  <a:pt x="2295482" y="893157"/>
                </a:lnTo>
                <a:lnTo>
                  <a:pt x="2351199" y="882391"/>
                </a:lnTo>
                <a:lnTo>
                  <a:pt x="2405301" y="870908"/>
                </a:lnTo>
                <a:lnTo>
                  <a:pt x="2457723" y="858727"/>
                </a:lnTo>
                <a:lnTo>
                  <a:pt x="2508397" y="845870"/>
                </a:lnTo>
                <a:lnTo>
                  <a:pt x="2557255" y="832357"/>
                </a:lnTo>
                <a:lnTo>
                  <a:pt x="2604230" y="818211"/>
                </a:lnTo>
                <a:lnTo>
                  <a:pt x="2649254" y="803452"/>
                </a:lnTo>
                <a:lnTo>
                  <a:pt x="2692262" y="788102"/>
                </a:lnTo>
                <a:lnTo>
                  <a:pt x="2733184" y="772181"/>
                </a:lnTo>
                <a:lnTo>
                  <a:pt x="2771954" y="755711"/>
                </a:lnTo>
                <a:lnTo>
                  <a:pt x="2808504" y="738712"/>
                </a:lnTo>
                <a:lnTo>
                  <a:pt x="2842767" y="721207"/>
                </a:lnTo>
                <a:lnTo>
                  <a:pt x="2904165" y="684760"/>
                </a:lnTo>
                <a:lnTo>
                  <a:pt x="2955606" y="646539"/>
                </a:lnTo>
                <a:lnTo>
                  <a:pt x="2996554" y="606713"/>
                </a:lnTo>
                <a:lnTo>
                  <a:pt x="3026469" y="565451"/>
                </a:lnTo>
                <a:lnTo>
                  <a:pt x="3044813" y="522923"/>
                </a:lnTo>
                <a:lnTo>
                  <a:pt x="3051048" y="479297"/>
                </a:lnTo>
                <a:lnTo>
                  <a:pt x="3049478" y="457358"/>
                </a:lnTo>
                <a:lnTo>
                  <a:pt x="3037121" y="414260"/>
                </a:lnTo>
                <a:lnTo>
                  <a:pt x="3012924" y="372344"/>
                </a:lnTo>
                <a:lnTo>
                  <a:pt x="2977425" y="331779"/>
                </a:lnTo>
                <a:lnTo>
                  <a:pt x="2931163" y="292734"/>
                </a:lnTo>
                <a:lnTo>
                  <a:pt x="2874677" y="255379"/>
                </a:lnTo>
                <a:lnTo>
                  <a:pt x="2808504" y="219883"/>
                </a:lnTo>
                <a:lnTo>
                  <a:pt x="2771954" y="202884"/>
                </a:lnTo>
                <a:lnTo>
                  <a:pt x="2733184" y="186414"/>
                </a:lnTo>
                <a:lnTo>
                  <a:pt x="2692262" y="170493"/>
                </a:lnTo>
                <a:lnTo>
                  <a:pt x="2649254" y="155143"/>
                </a:lnTo>
                <a:lnTo>
                  <a:pt x="2604230" y="140384"/>
                </a:lnTo>
                <a:lnTo>
                  <a:pt x="2557255" y="126238"/>
                </a:lnTo>
                <a:lnTo>
                  <a:pt x="2508397" y="112725"/>
                </a:lnTo>
                <a:lnTo>
                  <a:pt x="2457723" y="99868"/>
                </a:lnTo>
                <a:lnTo>
                  <a:pt x="2405301" y="87687"/>
                </a:lnTo>
                <a:lnTo>
                  <a:pt x="2351199" y="76204"/>
                </a:lnTo>
                <a:lnTo>
                  <a:pt x="2295482" y="65438"/>
                </a:lnTo>
                <a:lnTo>
                  <a:pt x="2238219" y="55413"/>
                </a:lnTo>
                <a:lnTo>
                  <a:pt x="2179477" y="46148"/>
                </a:lnTo>
                <a:lnTo>
                  <a:pt x="2119324" y="37666"/>
                </a:lnTo>
                <a:lnTo>
                  <a:pt x="2057826" y="29986"/>
                </a:lnTo>
                <a:lnTo>
                  <a:pt x="1995051" y="23131"/>
                </a:lnTo>
                <a:lnTo>
                  <a:pt x="1931066" y="17121"/>
                </a:lnTo>
                <a:lnTo>
                  <a:pt x="1865939" y="11977"/>
                </a:lnTo>
                <a:lnTo>
                  <a:pt x="1799737" y="7722"/>
                </a:lnTo>
                <a:lnTo>
                  <a:pt x="1732527" y="4375"/>
                </a:lnTo>
                <a:lnTo>
                  <a:pt x="1664376" y="1958"/>
                </a:lnTo>
                <a:lnTo>
                  <a:pt x="1595353" y="493"/>
                </a:lnTo>
                <a:lnTo>
                  <a:pt x="15255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9928" y="5625084"/>
            <a:ext cx="3051175" cy="958850"/>
          </a:xfrm>
          <a:custGeom>
            <a:avLst/>
            <a:gdLst/>
            <a:ahLst/>
            <a:cxnLst/>
            <a:rect l="l" t="t" r="r" b="b"/>
            <a:pathLst>
              <a:path w="3051175" h="958850">
                <a:moveTo>
                  <a:pt x="0" y="479297"/>
                </a:moveTo>
                <a:lnTo>
                  <a:pt x="6234" y="435672"/>
                </a:lnTo>
                <a:lnTo>
                  <a:pt x="24578" y="393144"/>
                </a:lnTo>
                <a:lnTo>
                  <a:pt x="54493" y="351882"/>
                </a:lnTo>
                <a:lnTo>
                  <a:pt x="95441" y="312056"/>
                </a:lnTo>
                <a:lnTo>
                  <a:pt x="146882" y="273835"/>
                </a:lnTo>
                <a:lnTo>
                  <a:pt x="208280" y="237388"/>
                </a:lnTo>
                <a:lnTo>
                  <a:pt x="242543" y="219883"/>
                </a:lnTo>
                <a:lnTo>
                  <a:pt x="279093" y="202884"/>
                </a:lnTo>
                <a:lnTo>
                  <a:pt x="317863" y="186414"/>
                </a:lnTo>
                <a:lnTo>
                  <a:pt x="358785" y="170493"/>
                </a:lnTo>
                <a:lnTo>
                  <a:pt x="401793" y="155143"/>
                </a:lnTo>
                <a:lnTo>
                  <a:pt x="446817" y="140384"/>
                </a:lnTo>
                <a:lnTo>
                  <a:pt x="493792" y="126238"/>
                </a:lnTo>
                <a:lnTo>
                  <a:pt x="542650" y="112725"/>
                </a:lnTo>
                <a:lnTo>
                  <a:pt x="593324" y="99868"/>
                </a:lnTo>
                <a:lnTo>
                  <a:pt x="645746" y="87687"/>
                </a:lnTo>
                <a:lnTo>
                  <a:pt x="699848" y="76204"/>
                </a:lnTo>
                <a:lnTo>
                  <a:pt x="755565" y="65438"/>
                </a:lnTo>
                <a:lnTo>
                  <a:pt x="812828" y="55413"/>
                </a:lnTo>
                <a:lnTo>
                  <a:pt x="871570" y="46148"/>
                </a:lnTo>
                <a:lnTo>
                  <a:pt x="931723" y="37666"/>
                </a:lnTo>
                <a:lnTo>
                  <a:pt x="993221" y="29986"/>
                </a:lnTo>
                <a:lnTo>
                  <a:pt x="1055996" y="23131"/>
                </a:lnTo>
                <a:lnTo>
                  <a:pt x="1119981" y="17121"/>
                </a:lnTo>
                <a:lnTo>
                  <a:pt x="1185108" y="11977"/>
                </a:lnTo>
                <a:lnTo>
                  <a:pt x="1251310" y="7722"/>
                </a:lnTo>
                <a:lnTo>
                  <a:pt x="1318520" y="4375"/>
                </a:lnTo>
                <a:lnTo>
                  <a:pt x="1386671" y="1958"/>
                </a:lnTo>
                <a:lnTo>
                  <a:pt x="1455694" y="493"/>
                </a:lnTo>
                <a:lnTo>
                  <a:pt x="1525524" y="0"/>
                </a:lnTo>
                <a:lnTo>
                  <a:pt x="1595353" y="493"/>
                </a:lnTo>
                <a:lnTo>
                  <a:pt x="1664376" y="1958"/>
                </a:lnTo>
                <a:lnTo>
                  <a:pt x="1732527" y="4375"/>
                </a:lnTo>
                <a:lnTo>
                  <a:pt x="1799737" y="7722"/>
                </a:lnTo>
                <a:lnTo>
                  <a:pt x="1865939" y="11977"/>
                </a:lnTo>
                <a:lnTo>
                  <a:pt x="1931066" y="17121"/>
                </a:lnTo>
                <a:lnTo>
                  <a:pt x="1995051" y="23131"/>
                </a:lnTo>
                <a:lnTo>
                  <a:pt x="2057826" y="29986"/>
                </a:lnTo>
                <a:lnTo>
                  <a:pt x="2119324" y="37666"/>
                </a:lnTo>
                <a:lnTo>
                  <a:pt x="2179477" y="46148"/>
                </a:lnTo>
                <a:lnTo>
                  <a:pt x="2238219" y="55413"/>
                </a:lnTo>
                <a:lnTo>
                  <a:pt x="2295482" y="65438"/>
                </a:lnTo>
                <a:lnTo>
                  <a:pt x="2351199" y="76204"/>
                </a:lnTo>
                <a:lnTo>
                  <a:pt x="2405301" y="87687"/>
                </a:lnTo>
                <a:lnTo>
                  <a:pt x="2457723" y="99868"/>
                </a:lnTo>
                <a:lnTo>
                  <a:pt x="2508397" y="112725"/>
                </a:lnTo>
                <a:lnTo>
                  <a:pt x="2557255" y="126238"/>
                </a:lnTo>
                <a:lnTo>
                  <a:pt x="2604230" y="140384"/>
                </a:lnTo>
                <a:lnTo>
                  <a:pt x="2649254" y="155143"/>
                </a:lnTo>
                <a:lnTo>
                  <a:pt x="2692262" y="170493"/>
                </a:lnTo>
                <a:lnTo>
                  <a:pt x="2733184" y="186414"/>
                </a:lnTo>
                <a:lnTo>
                  <a:pt x="2771954" y="202884"/>
                </a:lnTo>
                <a:lnTo>
                  <a:pt x="2808504" y="219883"/>
                </a:lnTo>
                <a:lnTo>
                  <a:pt x="2842767" y="237388"/>
                </a:lnTo>
                <a:lnTo>
                  <a:pt x="2904165" y="273835"/>
                </a:lnTo>
                <a:lnTo>
                  <a:pt x="2955606" y="312056"/>
                </a:lnTo>
                <a:lnTo>
                  <a:pt x="2996554" y="351882"/>
                </a:lnTo>
                <a:lnTo>
                  <a:pt x="3026469" y="393144"/>
                </a:lnTo>
                <a:lnTo>
                  <a:pt x="3044813" y="435672"/>
                </a:lnTo>
                <a:lnTo>
                  <a:pt x="3051048" y="479297"/>
                </a:lnTo>
                <a:lnTo>
                  <a:pt x="3049478" y="501237"/>
                </a:lnTo>
                <a:lnTo>
                  <a:pt x="3037121" y="544335"/>
                </a:lnTo>
                <a:lnTo>
                  <a:pt x="3012924" y="586251"/>
                </a:lnTo>
                <a:lnTo>
                  <a:pt x="2977425" y="626816"/>
                </a:lnTo>
                <a:lnTo>
                  <a:pt x="2931163" y="665861"/>
                </a:lnTo>
                <a:lnTo>
                  <a:pt x="2874677" y="703216"/>
                </a:lnTo>
                <a:lnTo>
                  <a:pt x="2808504" y="738712"/>
                </a:lnTo>
                <a:lnTo>
                  <a:pt x="2771954" y="755711"/>
                </a:lnTo>
                <a:lnTo>
                  <a:pt x="2733184" y="772181"/>
                </a:lnTo>
                <a:lnTo>
                  <a:pt x="2692262" y="788102"/>
                </a:lnTo>
                <a:lnTo>
                  <a:pt x="2649254" y="803452"/>
                </a:lnTo>
                <a:lnTo>
                  <a:pt x="2604230" y="818211"/>
                </a:lnTo>
                <a:lnTo>
                  <a:pt x="2557255" y="832357"/>
                </a:lnTo>
                <a:lnTo>
                  <a:pt x="2508397" y="845870"/>
                </a:lnTo>
                <a:lnTo>
                  <a:pt x="2457723" y="858727"/>
                </a:lnTo>
                <a:lnTo>
                  <a:pt x="2405301" y="870908"/>
                </a:lnTo>
                <a:lnTo>
                  <a:pt x="2351199" y="882391"/>
                </a:lnTo>
                <a:lnTo>
                  <a:pt x="2295482" y="893157"/>
                </a:lnTo>
                <a:lnTo>
                  <a:pt x="2238219" y="903182"/>
                </a:lnTo>
                <a:lnTo>
                  <a:pt x="2179477" y="912447"/>
                </a:lnTo>
                <a:lnTo>
                  <a:pt x="2119324" y="920929"/>
                </a:lnTo>
                <a:lnTo>
                  <a:pt x="2057826" y="928609"/>
                </a:lnTo>
                <a:lnTo>
                  <a:pt x="1995051" y="935464"/>
                </a:lnTo>
                <a:lnTo>
                  <a:pt x="1931066" y="941474"/>
                </a:lnTo>
                <a:lnTo>
                  <a:pt x="1865939" y="946618"/>
                </a:lnTo>
                <a:lnTo>
                  <a:pt x="1799737" y="950873"/>
                </a:lnTo>
                <a:lnTo>
                  <a:pt x="1732527" y="954220"/>
                </a:lnTo>
                <a:lnTo>
                  <a:pt x="1664376" y="956637"/>
                </a:lnTo>
                <a:lnTo>
                  <a:pt x="1595353" y="958102"/>
                </a:lnTo>
                <a:lnTo>
                  <a:pt x="1525524" y="958595"/>
                </a:lnTo>
                <a:lnTo>
                  <a:pt x="1455694" y="958102"/>
                </a:lnTo>
                <a:lnTo>
                  <a:pt x="1386671" y="956637"/>
                </a:lnTo>
                <a:lnTo>
                  <a:pt x="1318520" y="954220"/>
                </a:lnTo>
                <a:lnTo>
                  <a:pt x="1251310" y="950873"/>
                </a:lnTo>
                <a:lnTo>
                  <a:pt x="1185108" y="946618"/>
                </a:lnTo>
                <a:lnTo>
                  <a:pt x="1119981" y="941474"/>
                </a:lnTo>
                <a:lnTo>
                  <a:pt x="1055996" y="935464"/>
                </a:lnTo>
                <a:lnTo>
                  <a:pt x="993221" y="928609"/>
                </a:lnTo>
                <a:lnTo>
                  <a:pt x="931723" y="920929"/>
                </a:lnTo>
                <a:lnTo>
                  <a:pt x="871570" y="912447"/>
                </a:lnTo>
                <a:lnTo>
                  <a:pt x="812828" y="903182"/>
                </a:lnTo>
                <a:lnTo>
                  <a:pt x="755565" y="893157"/>
                </a:lnTo>
                <a:lnTo>
                  <a:pt x="699848" y="882391"/>
                </a:lnTo>
                <a:lnTo>
                  <a:pt x="645746" y="870908"/>
                </a:lnTo>
                <a:lnTo>
                  <a:pt x="593324" y="858727"/>
                </a:lnTo>
                <a:lnTo>
                  <a:pt x="542650" y="845870"/>
                </a:lnTo>
                <a:lnTo>
                  <a:pt x="493792" y="832357"/>
                </a:lnTo>
                <a:lnTo>
                  <a:pt x="446817" y="818211"/>
                </a:lnTo>
                <a:lnTo>
                  <a:pt x="401793" y="803452"/>
                </a:lnTo>
                <a:lnTo>
                  <a:pt x="358785" y="788102"/>
                </a:lnTo>
                <a:lnTo>
                  <a:pt x="317863" y="772181"/>
                </a:lnTo>
                <a:lnTo>
                  <a:pt x="279093" y="755711"/>
                </a:lnTo>
                <a:lnTo>
                  <a:pt x="242543" y="738712"/>
                </a:lnTo>
                <a:lnTo>
                  <a:pt x="208280" y="721207"/>
                </a:lnTo>
                <a:lnTo>
                  <a:pt x="146882" y="684760"/>
                </a:lnTo>
                <a:lnTo>
                  <a:pt x="95441" y="646539"/>
                </a:lnTo>
                <a:lnTo>
                  <a:pt x="54493" y="606713"/>
                </a:lnTo>
                <a:lnTo>
                  <a:pt x="24578" y="565451"/>
                </a:lnTo>
                <a:lnTo>
                  <a:pt x="6234" y="522923"/>
                </a:lnTo>
                <a:lnTo>
                  <a:pt x="0" y="479297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46038" y="4341621"/>
            <a:ext cx="3850004" cy="2044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396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підвищення  </a:t>
            </a:r>
            <a:r>
              <a:rPr sz="1800" b="1" spc="-10" dirty="0">
                <a:latin typeface="Century Gothic"/>
                <a:cs typeface="Century Gothic"/>
              </a:rPr>
              <a:t>мотивації  навчання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492759" marR="2054225" indent="-480059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антикорупційні  заходи</a:t>
            </a:r>
            <a:endParaRPr sz="1800">
              <a:latin typeface="Century Gothic"/>
              <a:cs typeface="Century Gothic"/>
            </a:endParaRPr>
          </a:p>
        </p:txBody>
      </p:sp>
      <p:cxnSp>
        <p:nvCxnSpPr>
          <p:cNvPr id="19" name="Заокруглена сполучна лінія 18"/>
          <p:cNvCxnSpPr/>
          <p:nvPr/>
        </p:nvCxnSpPr>
        <p:spPr>
          <a:xfrm flipV="1">
            <a:off x="3733800" y="1143000"/>
            <a:ext cx="1786128" cy="15346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Заокруглена сполучна лінія 20"/>
          <p:cNvCxnSpPr/>
          <p:nvPr/>
        </p:nvCxnSpPr>
        <p:spPr>
          <a:xfrm flipV="1">
            <a:off x="4935831" y="2202071"/>
            <a:ext cx="2098738" cy="7399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Заокруглена сполучна лінія 22"/>
          <p:cNvCxnSpPr/>
          <p:nvPr/>
        </p:nvCxnSpPr>
        <p:spPr>
          <a:xfrm>
            <a:off x="5105400" y="3203701"/>
            <a:ext cx="3465576" cy="546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Заокруглена сполучна лінія 24"/>
          <p:cNvCxnSpPr/>
          <p:nvPr/>
        </p:nvCxnSpPr>
        <p:spPr>
          <a:xfrm>
            <a:off x="4985258" y="3424935"/>
            <a:ext cx="2721610" cy="123609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Заокруглена сполучна лінія 26"/>
          <p:cNvCxnSpPr/>
          <p:nvPr/>
        </p:nvCxnSpPr>
        <p:spPr>
          <a:xfrm rot="16200000" flipH="1">
            <a:off x="3830063" y="4031869"/>
            <a:ext cx="2311784" cy="17545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515" y="205956"/>
            <a:ext cx="6768719" cy="6611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3515" y="232461"/>
            <a:ext cx="6768719" cy="6611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27772" y="6441135"/>
            <a:ext cx="313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20" dirty="0">
                <a:latin typeface="Trebuchet MS"/>
                <a:cs typeface="Trebuchet MS"/>
                <a:hlinkClick r:id="rId4"/>
              </a:rPr>
              <a:t>http://studway.com.ua/plagiat-2/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2234" y="344551"/>
            <a:ext cx="2043366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>
              <a:spcBef>
                <a:spcPts val="100"/>
              </a:spcBef>
            </a:pPr>
            <a:r>
              <a:rPr sz="2600" b="1" spc="-150" dirty="0">
                <a:latin typeface="Trebuchet MS"/>
                <a:cs typeface="Trebuchet MS"/>
              </a:rPr>
              <a:t>Епідемія</a:t>
            </a:r>
            <a:endParaRPr sz="2600" dirty="0">
              <a:latin typeface="Trebuchet MS"/>
              <a:cs typeface="Trebuchet MS"/>
            </a:endParaRPr>
          </a:p>
          <a:p>
            <a:pPr marL="34925" marR="28575" algn="ctr"/>
            <a:r>
              <a:rPr sz="2600" b="1" spc="-120" dirty="0">
                <a:latin typeface="Trebuchet MS"/>
                <a:cs typeface="Trebuchet MS"/>
              </a:rPr>
              <a:t>а</a:t>
            </a:r>
            <a:r>
              <a:rPr sz="2600" b="1" spc="-165" dirty="0">
                <a:latin typeface="Trebuchet MS"/>
                <a:cs typeface="Trebuchet MS"/>
              </a:rPr>
              <a:t>к</a:t>
            </a:r>
            <a:r>
              <a:rPr sz="2600" b="1" spc="-100" dirty="0">
                <a:latin typeface="Trebuchet MS"/>
                <a:cs typeface="Trebuchet MS"/>
              </a:rPr>
              <a:t>а</a:t>
            </a:r>
            <a:r>
              <a:rPr sz="2600" b="1" spc="-145" dirty="0">
                <a:latin typeface="Trebuchet MS"/>
                <a:cs typeface="Trebuchet MS"/>
              </a:rPr>
              <a:t>д</a:t>
            </a:r>
            <a:r>
              <a:rPr sz="2600" b="1" spc="-225" dirty="0">
                <a:latin typeface="Trebuchet MS"/>
                <a:cs typeface="Trebuchet MS"/>
              </a:rPr>
              <a:t>е</a:t>
            </a:r>
            <a:r>
              <a:rPr sz="2600" b="1" spc="-150" dirty="0">
                <a:latin typeface="Trebuchet MS"/>
                <a:cs typeface="Trebuchet MS"/>
              </a:rPr>
              <a:t>мічног</a:t>
            </a:r>
            <a:r>
              <a:rPr sz="2600" b="1" spc="-60" dirty="0">
                <a:latin typeface="Trebuchet MS"/>
                <a:cs typeface="Trebuchet MS"/>
              </a:rPr>
              <a:t>о  </a:t>
            </a:r>
            <a:r>
              <a:rPr sz="2600" b="1" spc="-180" dirty="0">
                <a:latin typeface="Trebuchet MS"/>
                <a:cs typeface="Trebuchet MS"/>
              </a:rPr>
              <a:t>плагіату </a:t>
            </a:r>
            <a:r>
              <a:rPr sz="2600" b="1" spc="-130" dirty="0">
                <a:latin typeface="Trebuchet MS"/>
                <a:cs typeface="Trebuchet MS"/>
              </a:rPr>
              <a:t>в  </a:t>
            </a:r>
            <a:r>
              <a:rPr sz="2600" b="1" spc="-175" dirty="0" err="1" smtClean="0">
                <a:latin typeface="Trebuchet MS"/>
                <a:cs typeface="Trebuchet MS"/>
              </a:rPr>
              <a:t>цифрах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3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515" y="202463"/>
            <a:ext cx="8489569" cy="640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4997" y="6364288"/>
            <a:ext cx="3419475" cy="49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2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8922" rIns="0" bIns="0" rtlCol="0">
            <a:spAutoFit/>
          </a:bodyPr>
          <a:lstStyle/>
          <a:p>
            <a:pPr marL="2084070" marR="5080" indent="-66294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Дотримання </a:t>
            </a:r>
            <a:r>
              <a:rPr sz="2800" spc="-10" dirty="0"/>
              <a:t>академічної </a:t>
            </a:r>
            <a:r>
              <a:rPr sz="2800" spc="-5" dirty="0"/>
              <a:t>доброчесності  </a:t>
            </a:r>
            <a:r>
              <a:rPr sz="2800" spc="-10" dirty="0"/>
              <a:t>здобувачами </a:t>
            </a:r>
            <a:r>
              <a:rPr sz="2800" spc="-5" dirty="0"/>
              <a:t>освіти</a:t>
            </a:r>
            <a:r>
              <a:rPr sz="2800" spc="10" dirty="0"/>
              <a:t> </a:t>
            </a:r>
            <a:r>
              <a:rPr sz="2800" spc="-5" dirty="0"/>
              <a:t>передбачає: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194305" y="2441194"/>
            <a:ext cx="886714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9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entury Gothic"/>
                <a:cs typeface="Century Gothic"/>
              </a:rPr>
              <a:t>самостійне виконання </a:t>
            </a:r>
            <a:r>
              <a:rPr sz="2000" spc="-5" dirty="0">
                <a:latin typeface="Century Gothic"/>
                <a:cs typeface="Century Gothic"/>
              </a:rPr>
              <a:t>навчальних </a:t>
            </a:r>
            <a:r>
              <a:rPr sz="2000" dirty="0">
                <a:latin typeface="Century Gothic"/>
                <a:cs typeface="Century Gothic"/>
              </a:rPr>
              <a:t>завдань, завдань </a:t>
            </a:r>
            <a:r>
              <a:rPr sz="2000" spc="-5" dirty="0">
                <a:latin typeface="Century Gothic"/>
                <a:cs typeface="Century Gothic"/>
              </a:rPr>
              <a:t>поточного </a:t>
            </a:r>
            <a:r>
              <a:rPr sz="2000" dirty="0">
                <a:latin typeface="Century Gothic"/>
                <a:cs typeface="Century Gothic"/>
              </a:rPr>
              <a:t>та  </a:t>
            </a:r>
            <a:r>
              <a:rPr sz="2000" spc="-5" dirty="0">
                <a:latin typeface="Century Gothic"/>
                <a:cs typeface="Century Gothic"/>
              </a:rPr>
              <a:t>підсумкового </a:t>
            </a:r>
            <a:r>
              <a:rPr sz="2000" dirty="0">
                <a:latin typeface="Century Gothic"/>
                <a:cs typeface="Century Gothic"/>
              </a:rPr>
              <a:t>контролю результатів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навчання;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1894839" algn="l"/>
                <a:tab pos="2442210" algn="l"/>
                <a:tab pos="3830320" algn="l"/>
                <a:tab pos="5532755" algn="l"/>
                <a:tab pos="5889625" algn="l"/>
                <a:tab pos="6616700" algn="l"/>
                <a:tab pos="8256905" algn="l"/>
              </a:tabLst>
            </a:pPr>
            <a:r>
              <a:rPr sz="2000" spc="-5" dirty="0">
                <a:latin typeface="Century Gothic"/>
                <a:cs typeface="Century Gothic"/>
              </a:rPr>
              <a:t>посилан</a:t>
            </a:r>
            <a:r>
              <a:rPr sz="2000" dirty="0">
                <a:latin typeface="Century Gothic"/>
                <a:cs typeface="Century Gothic"/>
              </a:rPr>
              <a:t>ня	на	дж</a:t>
            </a:r>
            <a:r>
              <a:rPr sz="2000" spc="-15" dirty="0">
                <a:latin typeface="Century Gothic"/>
                <a:cs typeface="Century Gothic"/>
              </a:rPr>
              <a:t>ер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10" dirty="0">
                <a:latin typeface="Century Gothic"/>
                <a:cs typeface="Century Gothic"/>
              </a:rPr>
              <a:t>л</a:t>
            </a:r>
            <a:r>
              <a:rPr sz="2000" dirty="0">
                <a:latin typeface="Century Gothic"/>
                <a:cs typeface="Century Gothic"/>
              </a:rPr>
              <a:t>а	</a:t>
            </a:r>
            <a:r>
              <a:rPr sz="2000" spc="-5" dirty="0">
                <a:latin typeface="Century Gothic"/>
                <a:cs typeface="Century Gothic"/>
              </a:rPr>
              <a:t>і</a:t>
            </a:r>
            <a:r>
              <a:rPr sz="2000" spc="-1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фо</a:t>
            </a:r>
            <a:r>
              <a:rPr sz="2000" spc="-10" dirty="0">
                <a:latin typeface="Century Gothic"/>
                <a:cs typeface="Century Gothic"/>
              </a:rPr>
              <a:t>р</a:t>
            </a:r>
            <a:r>
              <a:rPr sz="2000" dirty="0">
                <a:latin typeface="Century Gothic"/>
                <a:cs typeface="Century Gothic"/>
              </a:rPr>
              <a:t>мац</a:t>
            </a:r>
            <a:r>
              <a:rPr sz="2000" spc="-15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ї	у	</a:t>
            </a:r>
            <a:r>
              <a:rPr sz="2000" spc="-15" dirty="0">
                <a:latin typeface="Century Gothic"/>
                <a:cs typeface="Century Gothic"/>
              </a:rPr>
              <a:t>р</a:t>
            </a:r>
            <a:r>
              <a:rPr sz="2000" spc="-5" dirty="0">
                <a:latin typeface="Century Gothic"/>
                <a:cs typeface="Century Gothic"/>
              </a:rPr>
              <a:t>аз</a:t>
            </a:r>
            <a:r>
              <a:rPr sz="2000" dirty="0">
                <a:latin typeface="Century Gothic"/>
                <a:cs typeface="Century Gothic"/>
              </a:rPr>
              <a:t>і	</a:t>
            </a:r>
            <a:r>
              <a:rPr sz="2000" spc="-10" dirty="0">
                <a:latin typeface="Century Gothic"/>
                <a:cs typeface="Century Gothic"/>
              </a:rPr>
              <a:t>з</a:t>
            </a:r>
            <a:r>
              <a:rPr sz="2000" spc="-5" dirty="0">
                <a:latin typeface="Century Gothic"/>
                <a:cs typeface="Century Gothic"/>
              </a:rPr>
              <a:t>апозиче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ь	</a:t>
            </a:r>
            <a:r>
              <a:rPr sz="2000" spc="-5" dirty="0">
                <a:latin typeface="Century Gothic"/>
                <a:cs typeface="Century Gothic"/>
              </a:rPr>
              <a:t>ідей,  </a:t>
            </a:r>
            <a:r>
              <a:rPr sz="2000" dirty="0">
                <a:latin typeface="Century Gothic"/>
                <a:cs typeface="Century Gothic"/>
              </a:rPr>
              <a:t>тверджень,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відомостей;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entury Gothic"/>
                <a:cs typeface="Century Gothic"/>
              </a:rPr>
              <a:t>дотримання </a:t>
            </a:r>
            <a:r>
              <a:rPr sz="2000" spc="-5" dirty="0">
                <a:latin typeface="Century Gothic"/>
                <a:cs typeface="Century Gothic"/>
              </a:rPr>
              <a:t>норм </a:t>
            </a:r>
            <a:r>
              <a:rPr sz="2000" dirty="0">
                <a:latin typeface="Century Gothic"/>
                <a:cs typeface="Century Gothic"/>
              </a:rPr>
              <a:t>законодавства про </a:t>
            </a:r>
            <a:r>
              <a:rPr sz="2000" spc="-5" dirty="0">
                <a:latin typeface="Century Gothic"/>
                <a:cs typeface="Century Gothic"/>
              </a:rPr>
              <a:t>авторське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право;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762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548890" algn="l"/>
                <a:tab pos="3502660" algn="l"/>
                <a:tab pos="4287520" algn="l"/>
                <a:tab pos="4842510" algn="l"/>
                <a:tab pos="6202045" algn="l"/>
                <a:tab pos="6864984" algn="l"/>
                <a:tab pos="7389495" algn="l"/>
              </a:tabLst>
            </a:pP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езаох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ч</a:t>
            </a:r>
            <a:r>
              <a:rPr sz="2000" spc="-15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вання	</a:t>
            </a:r>
            <a:r>
              <a:rPr sz="2000" spc="-5" dirty="0">
                <a:latin typeface="Century Gothic"/>
                <a:cs typeface="Century Gothic"/>
              </a:rPr>
              <a:t>інши</a:t>
            </a:r>
            <a:r>
              <a:rPr sz="2000" dirty="0">
                <a:latin typeface="Century Gothic"/>
                <a:cs typeface="Century Gothic"/>
              </a:rPr>
              <a:t>х	ос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б	</a:t>
            </a:r>
            <a:r>
              <a:rPr sz="2000" spc="-5" dirty="0">
                <a:latin typeface="Century Gothic"/>
                <a:cs typeface="Century Gothic"/>
              </a:rPr>
              <a:t>д</a:t>
            </a:r>
            <a:r>
              <a:rPr sz="2000" dirty="0">
                <a:latin typeface="Century Gothic"/>
                <a:cs typeface="Century Gothic"/>
              </a:rPr>
              <a:t>о	в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spc="-5" dirty="0">
                <a:latin typeface="Century Gothic"/>
                <a:cs typeface="Century Gothic"/>
              </a:rPr>
              <a:t>ин</a:t>
            </a:r>
            <a:r>
              <a:rPr sz="2000" spc="5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нн</a:t>
            </a:r>
            <a:r>
              <a:rPr sz="2000" dirty="0">
                <a:latin typeface="Century Gothic"/>
                <a:cs typeface="Century Gothic"/>
              </a:rPr>
              <a:t>я	ді</a:t>
            </a:r>
            <a:r>
              <a:rPr sz="2000" spc="5" dirty="0">
                <a:latin typeface="Century Gothic"/>
                <a:cs typeface="Century Gothic"/>
              </a:rPr>
              <a:t>й</a:t>
            </a:r>
            <a:r>
              <a:rPr sz="2000" dirty="0">
                <a:latin typeface="Century Gothic"/>
                <a:cs typeface="Century Gothic"/>
              </a:rPr>
              <a:t>,	які	с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р</a:t>
            </a:r>
            <a:r>
              <a:rPr sz="2000" dirty="0">
                <a:latin typeface="Century Gothic"/>
                <a:cs typeface="Century Gothic"/>
              </a:rPr>
              <a:t>еч</a:t>
            </a:r>
            <a:r>
              <a:rPr sz="2000" spc="-20" dirty="0">
                <a:latin typeface="Century Gothic"/>
                <a:cs typeface="Century Gothic"/>
              </a:rPr>
              <a:t>а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  </a:t>
            </a:r>
            <a:r>
              <a:rPr sz="2000" spc="-5" dirty="0">
                <a:latin typeface="Century Gothic"/>
                <a:cs typeface="Century Gothic"/>
              </a:rPr>
              <a:t>нормам академічної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доброчесності.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5918" y="90932"/>
            <a:ext cx="6456045" cy="2729865"/>
          </a:xfrm>
          <a:custGeom>
            <a:avLst/>
            <a:gdLst/>
            <a:ahLst/>
            <a:cxnLst/>
            <a:rect l="l" t="t" r="r" b="b"/>
            <a:pathLst>
              <a:path w="6456045" h="2729865">
                <a:moveTo>
                  <a:pt x="0" y="1364741"/>
                </a:moveTo>
                <a:lnTo>
                  <a:pt x="2626" y="1309177"/>
                </a:lnTo>
                <a:lnTo>
                  <a:pt x="10439" y="1254176"/>
                </a:lnTo>
                <a:lnTo>
                  <a:pt x="23338" y="1199783"/>
                </a:lnTo>
                <a:lnTo>
                  <a:pt x="41223" y="1146038"/>
                </a:lnTo>
                <a:lnTo>
                  <a:pt x="63994" y="1092985"/>
                </a:lnTo>
                <a:lnTo>
                  <a:pt x="91551" y="1040665"/>
                </a:lnTo>
                <a:lnTo>
                  <a:pt x="123794" y="989122"/>
                </a:lnTo>
                <a:lnTo>
                  <a:pt x="160624" y="938396"/>
                </a:lnTo>
                <a:lnTo>
                  <a:pt x="201939" y="888531"/>
                </a:lnTo>
                <a:lnTo>
                  <a:pt x="247640" y="839569"/>
                </a:lnTo>
                <a:lnTo>
                  <a:pt x="297627" y="791552"/>
                </a:lnTo>
                <a:lnTo>
                  <a:pt x="351800" y="744522"/>
                </a:lnTo>
                <a:lnTo>
                  <a:pt x="410059" y="698522"/>
                </a:lnTo>
                <a:lnTo>
                  <a:pt x="472304" y="653594"/>
                </a:lnTo>
                <a:lnTo>
                  <a:pt x="504890" y="631546"/>
                </a:lnTo>
                <a:lnTo>
                  <a:pt x="538434" y="609781"/>
                </a:lnTo>
                <a:lnTo>
                  <a:pt x="572925" y="588305"/>
                </a:lnTo>
                <a:lnTo>
                  <a:pt x="608350" y="567123"/>
                </a:lnTo>
                <a:lnTo>
                  <a:pt x="644697" y="546242"/>
                </a:lnTo>
                <a:lnTo>
                  <a:pt x="681952" y="525665"/>
                </a:lnTo>
                <a:lnTo>
                  <a:pt x="720104" y="505399"/>
                </a:lnTo>
                <a:lnTo>
                  <a:pt x="759140" y="485448"/>
                </a:lnTo>
                <a:lnTo>
                  <a:pt x="799047" y="465818"/>
                </a:lnTo>
                <a:lnTo>
                  <a:pt x="839813" y="446514"/>
                </a:lnTo>
                <a:lnTo>
                  <a:pt x="881425" y="427542"/>
                </a:lnTo>
                <a:lnTo>
                  <a:pt x="923871" y="408906"/>
                </a:lnTo>
                <a:lnTo>
                  <a:pt x="967139" y="390612"/>
                </a:lnTo>
                <a:lnTo>
                  <a:pt x="1011216" y="372666"/>
                </a:lnTo>
                <a:lnTo>
                  <a:pt x="1056089" y="355072"/>
                </a:lnTo>
                <a:lnTo>
                  <a:pt x="1101745" y="337836"/>
                </a:lnTo>
                <a:lnTo>
                  <a:pt x="1148174" y="320964"/>
                </a:lnTo>
                <a:lnTo>
                  <a:pt x="1195361" y="304459"/>
                </a:lnTo>
                <a:lnTo>
                  <a:pt x="1243294" y="288329"/>
                </a:lnTo>
                <a:lnTo>
                  <a:pt x="1291961" y="272577"/>
                </a:lnTo>
                <a:lnTo>
                  <a:pt x="1341350" y="257210"/>
                </a:lnTo>
                <a:lnTo>
                  <a:pt x="1391447" y="242232"/>
                </a:lnTo>
                <a:lnTo>
                  <a:pt x="1442241" y="227649"/>
                </a:lnTo>
                <a:lnTo>
                  <a:pt x="1493719" y="213466"/>
                </a:lnTo>
                <a:lnTo>
                  <a:pt x="1545868" y="199689"/>
                </a:lnTo>
                <a:lnTo>
                  <a:pt x="1598676" y="186323"/>
                </a:lnTo>
                <a:lnTo>
                  <a:pt x="1652130" y="173372"/>
                </a:lnTo>
                <a:lnTo>
                  <a:pt x="1706218" y="160843"/>
                </a:lnTo>
                <a:lnTo>
                  <a:pt x="1760927" y="148740"/>
                </a:lnTo>
                <a:lnTo>
                  <a:pt x="1816245" y="137070"/>
                </a:lnTo>
                <a:lnTo>
                  <a:pt x="1872159" y="125836"/>
                </a:lnTo>
                <a:lnTo>
                  <a:pt x="1928657" y="115045"/>
                </a:lnTo>
                <a:lnTo>
                  <a:pt x="1985727" y="104701"/>
                </a:lnTo>
                <a:lnTo>
                  <a:pt x="2043355" y="94811"/>
                </a:lnTo>
                <a:lnTo>
                  <a:pt x="2101530" y="85379"/>
                </a:lnTo>
                <a:lnTo>
                  <a:pt x="2160238" y="76411"/>
                </a:lnTo>
                <a:lnTo>
                  <a:pt x="2219468" y="67911"/>
                </a:lnTo>
                <a:lnTo>
                  <a:pt x="2279206" y="59886"/>
                </a:lnTo>
                <a:lnTo>
                  <a:pt x="2339441" y="52340"/>
                </a:lnTo>
                <a:lnTo>
                  <a:pt x="2400159" y="45278"/>
                </a:lnTo>
                <a:lnTo>
                  <a:pt x="2461349" y="38707"/>
                </a:lnTo>
                <a:lnTo>
                  <a:pt x="2522997" y="32631"/>
                </a:lnTo>
                <a:lnTo>
                  <a:pt x="2585092" y="27056"/>
                </a:lnTo>
                <a:lnTo>
                  <a:pt x="2647620" y="21987"/>
                </a:lnTo>
                <a:lnTo>
                  <a:pt x="2710570" y="17428"/>
                </a:lnTo>
                <a:lnTo>
                  <a:pt x="2773928" y="13387"/>
                </a:lnTo>
                <a:lnTo>
                  <a:pt x="2837683" y="9867"/>
                </a:lnTo>
                <a:lnTo>
                  <a:pt x="2901821" y="6874"/>
                </a:lnTo>
                <a:lnTo>
                  <a:pt x="2966331" y="4413"/>
                </a:lnTo>
                <a:lnTo>
                  <a:pt x="3031199" y="2490"/>
                </a:lnTo>
                <a:lnTo>
                  <a:pt x="3096414" y="1110"/>
                </a:lnTo>
                <a:lnTo>
                  <a:pt x="3161962" y="278"/>
                </a:lnTo>
                <a:lnTo>
                  <a:pt x="3227832" y="0"/>
                </a:lnTo>
                <a:lnTo>
                  <a:pt x="3293701" y="278"/>
                </a:lnTo>
                <a:lnTo>
                  <a:pt x="3359249" y="1110"/>
                </a:lnTo>
                <a:lnTo>
                  <a:pt x="3424464" y="2490"/>
                </a:lnTo>
                <a:lnTo>
                  <a:pt x="3489332" y="4413"/>
                </a:lnTo>
                <a:lnTo>
                  <a:pt x="3553842" y="6874"/>
                </a:lnTo>
                <a:lnTo>
                  <a:pt x="3617980" y="9867"/>
                </a:lnTo>
                <a:lnTo>
                  <a:pt x="3681735" y="13387"/>
                </a:lnTo>
                <a:lnTo>
                  <a:pt x="3745093" y="17428"/>
                </a:lnTo>
                <a:lnTo>
                  <a:pt x="3808043" y="21987"/>
                </a:lnTo>
                <a:lnTo>
                  <a:pt x="3870571" y="27056"/>
                </a:lnTo>
                <a:lnTo>
                  <a:pt x="3932666" y="32631"/>
                </a:lnTo>
                <a:lnTo>
                  <a:pt x="3994314" y="38707"/>
                </a:lnTo>
                <a:lnTo>
                  <a:pt x="4055504" y="45278"/>
                </a:lnTo>
                <a:lnTo>
                  <a:pt x="4116222" y="52340"/>
                </a:lnTo>
                <a:lnTo>
                  <a:pt x="4176457" y="59886"/>
                </a:lnTo>
                <a:lnTo>
                  <a:pt x="4236195" y="67911"/>
                </a:lnTo>
                <a:lnTo>
                  <a:pt x="4295425" y="76411"/>
                </a:lnTo>
                <a:lnTo>
                  <a:pt x="4354133" y="85379"/>
                </a:lnTo>
                <a:lnTo>
                  <a:pt x="4412308" y="94811"/>
                </a:lnTo>
                <a:lnTo>
                  <a:pt x="4469936" y="104701"/>
                </a:lnTo>
                <a:lnTo>
                  <a:pt x="4527006" y="115045"/>
                </a:lnTo>
                <a:lnTo>
                  <a:pt x="4583504" y="125836"/>
                </a:lnTo>
                <a:lnTo>
                  <a:pt x="4639418" y="137070"/>
                </a:lnTo>
                <a:lnTo>
                  <a:pt x="4694736" y="148740"/>
                </a:lnTo>
                <a:lnTo>
                  <a:pt x="4749445" y="160843"/>
                </a:lnTo>
                <a:lnTo>
                  <a:pt x="4803533" y="173372"/>
                </a:lnTo>
                <a:lnTo>
                  <a:pt x="4856987" y="186323"/>
                </a:lnTo>
                <a:lnTo>
                  <a:pt x="4909795" y="199689"/>
                </a:lnTo>
                <a:lnTo>
                  <a:pt x="4961944" y="213466"/>
                </a:lnTo>
                <a:lnTo>
                  <a:pt x="5013422" y="227649"/>
                </a:lnTo>
                <a:lnTo>
                  <a:pt x="5064216" y="242232"/>
                </a:lnTo>
                <a:lnTo>
                  <a:pt x="5114313" y="257210"/>
                </a:lnTo>
                <a:lnTo>
                  <a:pt x="5163702" y="272577"/>
                </a:lnTo>
                <a:lnTo>
                  <a:pt x="5212369" y="288329"/>
                </a:lnTo>
                <a:lnTo>
                  <a:pt x="5260302" y="304459"/>
                </a:lnTo>
                <a:lnTo>
                  <a:pt x="5307489" y="320964"/>
                </a:lnTo>
                <a:lnTo>
                  <a:pt x="5353918" y="337836"/>
                </a:lnTo>
                <a:lnTo>
                  <a:pt x="5399574" y="355072"/>
                </a:lnTo>
                <a:lnTo>
                  <a:pt x="5444447" y="372666"/>
                </a:lnTo>
                <a:lnTo>
                  <a:pt x="5488524" y="390612"/>
                </a:lnTo>
                <a:lnTo>
                  <a:pt x="5531792" y="408906"/>
                </a:lnTo>
                <a:lnTo>
                  <a:pt x="5574238" y="427542"/>
                </a:lnTo>
                <a:lnTo>
                  <a:pt x="5615850" y="446514"/>
                </a:lnTo>
                <a:lnTo>
                  <a:pt x="5656616" y="465818"/>
                </a:lnTo>
                <a:lnTo>
                  <a:pt x="5696523" y="485448"/>
                </a:lnTo>
                <a:lnTo>
                  <a:pt x="5735559" y="505399"/>
                </a:lnTo>
                <a:lnTo>
                  <a:pt x="5773711" y="525665"/>
                </a:lnTo>
                <a:lnTo>
                  <a:pt x="5810966" y="546242"/>
                </a:lnTo>
                <a:lnTo>
                  <a:pt x="5847313" y="567123"/>
                </a:lnTo>
                <a:lnTo>
                  <a:pt x="5882738" y="588305"/>
                </a:lnTo>
                <a:lnTo>
                  <a:pt x="5917229" y="609781"/>
                </a:lnTo>
                <a:lnTo>
                  <a:pt x="5950773" y="631546"/>
                </a:lnTo>
                <a:lnTo>
                  <a:pt x="5983359" y="653594"/>
                </a:lnTo>
                <a:lnTo>
                  <a:pt x="6014974" y="675922"/>
                </a:lnTo>
                <a:lnTo>
                  <a:pt x="6075238" y="721391"/>
                </a:lnTo>
                <a:lnTo>
                  <a:pt x="6131466" y="767911"/>
                </a:lnTo>
                <a:lnTo>
                  <a:pt x="6183559" y="815440"/>
                </a:lnTo>
                <a:lnTo>
                  <a:pt x="6231415" y="863935"/>
                </a:lnTo>
                <a:lnTo>
                  <a:pt x="6274936" y="913353"/>
                </a:lnTo>
                <a:lnTo>
                  <a:pt x="6314021" y="963654"/>
                </a:lnTo>
                <a:lnTo>
                  <a:pt x="6348570" y="1014794"/>
                </a:lnTo>
                <a:lnTo>
                  <a:pt x="6378483" y="1066731"/>
                </a:lnTo>
                <a:lnTo>
                  <a:pt x="6403659" y="1119422"/>
                </a:lnTo>
                <a:lnTo>
                  <a:pt x="6424000" y="1172827"/>
                </a:lnTo>
                <a:lnTo>
                  <a:pt x="6439404" y="1226901"/>
                </a:lnTo>
                <a:lnTo>
                  <a:pt x="6449773" y="1281603"/>
                </a:lnTo>
                <a:lnTo>
                  <a:pt x="6455005" y="1336891"/>
                </a:lnTo>
                <a:lnTo>
                  <a:pt x="6455664" y="1364741"/>
                </a:lnTo>
                <a:lnTo>
                  <a:pt x="6455005" y="1392592"/>
                </a:lnTo>
                <a:lnTo>
                  <a:pt x="6449773" y="1447880"/>
                </a:lnTo>
                <a:lnTo>
                  <a:pt x="6439404" y="1502582"/>
                </a:lnTo>
                <a:lnTo>
                  <a:pt x="6424000" y="1556656"/>
                </a:lnTo>
                <a:lnTo>
                  <a:pt x="6403659" y="1610061"/>
                </a:lnTo>
                <a:lnTo>
                  <a:pt x="6378483" y="1662752"/>
                </a:lnTo>
                <a:lnTo>
                  <a:pt x="6348570" y="1714689"/>
                </a:lnTo>
                <a:lnTo>
                  <a:pt x="6314021" y="1765829"/>
                </a:lnTo>
                <a:lnTo>
                  <a:pt x="6274936" y="1816130"/>
                </a:lnTo>
                <a:lnTo>
                  <a:pt x="6231415" y="1865548"/>
                </a:lnTo>
                <a:lnTo>
                  <a:pt x="6183559" y="1914043"/>
                </a:lnTo>
                <a:lnTo>
                  <a:pt x="6131466" y="1961572"/>
                </a:lnTo>
                <a:lnTo>
                  <a:pt x="6075238" y="2008092"/>
                </a:lnTo>
                <a:lnTo>
                  <a:pt x="6014973" y="2053561"/>
                </a:lnTo>
                <a:lnTo>
                  <a:pt x="5983359" y="2075889"/>
                </a:lnTo>
                <a:lnTo>
                  <a:pt x="5950773" y="2097937"/>
                </a:lnTo>
                <a:lnTo>
                  <a:pt x="5917229" y="2119702"/>
                </a:lnTo>
                <a:lnTo>
                  <a:pt x="5882738" y="2141178"/>
                </a:lnTo>
                <a:lnTo>
                  <a:pt x="5847313" y="2162360"/>
                </a:lnTo>
                <a:lnTo>
                  <a:pt x="5810966" y="2183241"/>
                </a:lnTo>
                <a:lnTo>
                  <a:pt x="5773711" y="2203818"/>
                </a:lnTo>
                <a:lnTo>
                  <a:pt x="5735559" y="2224084"/>
                </a:lnTo>
                <a:lnTo>
                  <a:pt x="5696523" y="2244035"/>
                </a:lnTo>
                <a:lnTo>
                  <a:pt x="5656616" y="2263665"/>
                </a:lnTo>
                <a:lnTo>
                  <a:pt x="5615850" y="2282969"/>
                </a:lnTo>
                <a:lnTo>
                  <a:pt x="5574238" y="2301941"/>
                </a:lnTo>
                <a:lnTo>
                  <a:pt x="5531792" y="2320577"/>
                </a:lnTo>
                <a:lnTo>
                  <a:pt x="5488524" y="2338871"/>
                </a:lnTo>
                <a:lnTo>
                  <a:pt x="5444447" y="2356817"/>
                </a:lnTo>
                <a:lnTo>
                  <a:pt x="5399574" y="2374411"/>
                </a:lnTo>
                <a:lnTo>
                  <a:pt x="5353918" y="2391647"/>
                </a:lnTo>
                <a:lnTo>
                  <a:pt x="5307489" y="2408519"/>
                </a:lnTo>
                <a:lnTo>
                  <a:pt x="5260302" y="2425024"/>
                </a:lnTo>
                <a:lnTo>
                  <a:pt x="5212369" y="2441154"/>
                </a:lnTo>
                <a:lnTo>
                  <a:pt x="5163702" y="2456906"/>
                </a:lnTo>
                <a:lnTo>
                  <a:pt x="5114313" y="2472273"/>
                </a:lnTo>
                <a:lnTo>
                  <a:pt x="5064216" y="2487251"/>
                </a:lnTo>
                <a:lnTo>
                  <a:pt x="5013422" y="2501834"/>
                </a:lnTo>
                <a:lnTo>
                  <a:pt x="4961944" y="2516017"/>
                </a:lnTo>
                <a:lnTo>
                  <a:pt x="4909795" y="2529794"/>
                </a:lnTo>
                <a:lnTo>
                  <a:pt x="4856987" y="2543160"/>
                </a:lnTo>
                <a:lnTo>
                  <a:pt x="4803533" y="2556111"/>
                </a:lnTo>
                <a:lnTo>
                  <a:pt x="4749445" y="2568640"/>
                </a:lnTo>
                <a:lnTo>
                  <a:pt x="4694736" y="2580743"/>
                </a:lnTo>
                <a:lnTo>
                  <a:pt x="4639418" y="2592413"/>
                </a:lnTo>
                <a:lnTo>
                  <a:pt x="4583504" y="2603647"/>
                </a:lnTo>
                <a:lnTo>
                  <a:pt x="4527006" y="2614438"/>
                </a:lnTo>
                <a:lnTo>
                  <a:pt x="4469936" y="2624782"/>
                </a:lnTo>
                <a:lnTo>
                  <a:pt x="4412308" y="2634672"/>
                </a:lnTo>
                <a:lnTo>
                  <a:pt x="4354133" y="2644104"/>
                </a:lnTo>
                <a:lnTo>
                  <a:pt x="4295425" y="2653072"/>
                </a:lnTo>
                <a:lnTo>
                  <a:pt x="4236195" y="2661572"/>
                </a:lnTo>
                <a:lnTo>
                  <a:pt x="4176457" y="2669597"/>
                </a:lnTo>
                <a:lnTo>
                  <a:pt x="4116222" y="2677143"/>
                </a:lnTo>
                <a:lnTo>
                  <a:pt x="4055504" y="2684205"/>
                </a:lnTo>
                <a:lnTo>
                  <a:pt x="3994314" y="2690776"/>
                </a:lnTo>
                <a:lnTo>
                  <a:pt x="3932666" y="2696852"/>
                </a:lnTo>
                <a:lnTo>
                  <a:pt x="3870571" y="2702427"/>
                </a:lnTo>
                <a:lnTo>
                  <a:pt x="3808043" y="2707496"/>
                </a:lnTo>
                <a:lnTo>
                  <a:pt x="3745093" y="2712055"/>
                </a:lnTo>
                <a:lnTo>
                  <a:pt x="3681735" y="2716096"/>
                </a:lnTo>
                <a:lnTo>
                  <a:pt x="3617980" y="2719616"/>
                </a:lnTo>
                <a:lnTo>
                  <a:pt x="3553842" y="2722609"/>
                </a:lnTo>
                <a:lnTo>
                  <a:pt x="3489332" y="2725070"/>
                </a:lnTo>
                <a:lnTo>
                  <a:pt x="3424464" y="2726993"/>
                </a:lnTo>
                <a:lnTo>
                  <a:pt x="3359249" y="2728373"/>
                </a:lnTo>
                <a:lnTo>
                  <a:pt x="3293701" y="2729205"/>
                </a:lnTo>
                <a:lnTo>
                  <a:pt x="3227832" y="2729483"/>
                </a:lnTo>
                <a:lnTo>
                  <a:pt x="3161962" y="2729205"/>
                </a:lnTo>
                <a:lnTo>
                  <a:pt x="3096414" y="2728373"/>
                </a:lnTo>
                <a:lnTo>
                  <a:pt x="3031199" y="2726993"/>
                </a:lnTo>
                <a:lnTo>
                  <a:pt x="2966331" y="2725070"/>
                </a:lnTo>
                <a:lnTo>
                  <a:pt x="2901821" y="2722609"/>
                </a:lnTo>
                <a:lnTo>
                  <a:pt x="2837683" y="2719616"/>
                </a:lnTo>
                <a:lnTo>
                  <a:pt x="2773928" y="2716096"/>
                </a:lnTo>
                <a:lnTo>
                  <a:pt x="2710570" y="2712055"/>
                </a:lnTo>
                <a:lnTo>
                  <a:pt x="2647620" y="2707496"/>
                </a:lnTo>
                <a:lnTo>
                  <a:pt x="2585092" y="2702427"/>
                </a:lnTo>
                <a:lnTo>
                  <a:pt x="2522997" y="2696852"/>
                </a:lnTo>
                <a:lnTo>
                  <a:pt x="2461349" y="2690776"/>
                </a:lnTo>
                <a:lnTo>
                  <a:pt x="2400159" y="2684205"/>
                </a:lnTo>
                <a:lnTo>
                  <a:pt x="2339441" y="2677143"/>
                </a:lnTo>
                <a:lnTo>
                  <a:pt x="2279206" y="2669597"/>
                </a:lnTo>
                <a:lnTo>
                  <a:pt x="2219468" y="2661572"/>
                </a:lnTo>
                <a:lnTo>
                  <a:pt x="2160238" y="2653072"/>
                </a:lnTo>
                <a:lnTo>
                  <a:pt x="2101530" y="2644104"/>
                </a:lnTo>
                <a:lnTo>
                  <a:pt x="2043355" y="2634672"/>
                </a:lnTo>
                <a:lnTo>
                  <a:pt x="1985727" y="2624782"/>
                </a:lnTo>
                <a:lnTo>
                  <a:pt x="1928657" y="2614438"/>
                </a:lnTo>
                <a:lnTo>
                  <a:pt x="1872159" y="2603647"/>
                </a:lnTo>
                <a:lnTo>
                  <a:pt x="1816245" y="2592413"/>
                </a:lnTo>
                <a:lnTo>
                  <a:pt x="1760927" y="2580743"/>
                </a:lnTo>
                <a:lnTo>
                  <a:pt x="1706218" y="2568640"/>
                </a:lnTo>
                <a:lnTo>
                  <a:pt x="1652130" y="2556111"/>
                </a:lnTo>
                <a:lnTo>
                  <a:pt x="1598675" y="2543160"/>
                </a:lnTo>
                <a:lnTo>
                  <a:pt x="1545868" y="2529794"/>
                </a:lnTo>
                <a:lnTo>
                  <a:pt x="1493719" y="2516017"/>
                </a:lnTo>
                <a:lnTo>
                  <a:pt x="1442241" y="2501834"/>
                </a:lnTo>
                <a:lnTo>
                  <a:pt x="1391447" y="2487251"/>
                </a:lnTo>
                <a:lnTo>
                  <a:pt x="1341350" y="2472273"/>
                </a:lnTo>
                <a:lnTo>
                  <a:pt x="1291961" y="2456906"/>
                </a:lnTo>
                <a:lnTo>
                  <a:pt x="1243294" y="2441154"/>
                </a:lnTo>
                <a:lnTo>
                  <a:pt x="1195361" y="2425024"/>
                </a:lnTo>
                <a:lnTo>
                  <a:pt x="1148174" y="2408519"/>
                </a:lnTo>
                <a:lnTo>
                  <a:pt x="1101745" y="2391647"/>
                </a:lnTo>
                <a:lnTo>
                  <a:pt x="1056089" y="2374411"/>
                </a:lnTo>
                <a:lnTo>
                  <a:pt x="1011216" y="2356817"/>
                </a:lnTo>
                <a:lnTo>
                  <a:pt x="967139" y="2338871"/>
                </a:lnTo>
                <a:lnTo>
                  <a:pt x="923871" y="2320577"/>
                </a:lnTo>
                <a:lnTo>
                  <a:pt x="881425" y="2301941"/>
                </a:lnTo>
                <a:lnTo>
                  <a:pt x="839813" y="2282969"/>
                </a:lnTo>
                <a:lnTo>
                  <a:pt x="799047" y="2263665"/>
                </a:lnTo>
                <a:lnTo>
                  <a:pt x="759140" y="2244035"/>
                </a:lnTo>
                <a:lnTo>
                  <a:pt x="720104" y="2224084"/>
                </a:lnTo>
                <a:lnTo>
                  <a:pt x="681952" y="2203818"/>
                </a:lnTo>
                <a:lnTo>
                  <a:pt x="644697" y="2183241"/>
                </a:lnTo>
                <a:lnTo>
                  <a:pt x="608350" y="2162360"/>
                </a:lnTo>
                <a:lnTo>
                  <a:pt x="572925" y="2141178"/>
                </a:lnTo>
                <a:lnTo>
                  <a:pt x="538434" y="2119702"/>
                </a:lnTo>
                <a:lnTo>
                  <a:pt x="504890" y="2097937"/>
                </a:lnTo>
                <a:lnTo>
                  <a:pt x="472304" y="2075889"/>
                </a:lnTo>
                <a:lnTo>
                  <a:pt x="440689" y="2053561"/>
                </a:lnTo>
                <a:lnTo>
                  <a:pt x="380425" y="2008092"/>
                </a:lnTo>
                <a:lnTo>
                  <a:pt x="324197" y="1961572"/>
                </a:lnTo>
                <a:lnTo>
                  <a:pt x="272104" y="1914043"/>
                </a:lnTo>
                <a:lnTo>
                  <a:pt x="224248" y="1865548"/>
                </a:lnTo>
                <a:lnTo>
                  <a:pt x="180727" y="1816130"/>
                </a:lnTo>
                <a:lnTo>
                  <a:pt x="141642" y="1765829"/>
                </a:lnTo>
                <a:lnTo>
                  <a:pt x="107093" y="1714689"/>
                </a:lnTo>
                <a:lnTo>
                  <a:pt x="77180" y="1662752"/>
                </a:lnTo>
                <a:lnTo>
                  <a:pt x="52004" y="1610061"/>
                </a:lnTo>
                <a:lnTo>
                  <a:pt x="31663" y="1556656"/>
                </a:lnTo>
                <a:lnTo>
                  <a:pt x="16259" y="1502582"/>
                </a:lnTo>
                <a:lnTo>
                  <a:pt x="5890" y="1447880"/>
                </a:lnTo>
                <a:lnTo>
                  <a:pt x="658" y="1392592"/>
                </a:lnTo>
                <a:lnTo>
                  <a:pt x="0" y="1364741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62221" y="871219"/>
            <a:ext cx="45135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421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Академічна  </a:t>
            </a:r>
            <a:r>
              <a:rPr sz="4000" spc="-10" dirty="0"/>
              <a:t>недоброчесність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950720" y="2894076"/>
            <a:ext cx="4714240" cy="1026160"/>
          </a:xfrm>
          <a:custGeom>
            <a:avLst/>
            <a:gdLst/>
            <a:ahLst/>
            <a:cxnLst/>
            <a:rect l="l" t="t" r="r" b="b"/>
            <a:pathLst>
              <a:path w="4714240" h="1026160">
                <a:moveTo>
                  <a:pt x="3771010" y="0"/>
                </a:moveTo>
                <a:lnTo>
                  <a:pt x="942721" y="0"/>
                </a:lnTo>
                <a:lnTo>
                  <a:pt x="0" y="512825"/>
                </a:lnTo>
                <a:lnTo>
                  <a:pt x="942721" y="1025651"/>
                </a:lnTo>
                <a:lnTo>
                  <a:pt x="3771010" y="1025651"/>
                </a:lnTo>
                <a:lnTo>
                  <a:pt x="4713732" y="512825"/>
                </a:lnTo>
                <a:lnTo>
                  <a:pt x="377101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0720" y="2894076"/>
            <a:ext cx="4714240" cy="1026160"/>
          </a:xfrm>
          <a:custGeom>
            <a:avLst/>
            <a:gdLst/>
            <a:ahLst/>
            <a:cxnLst/>
            <a:rect l="l" t="t" r="r" b="b"/>
            <a:pathLst>
              <a:path w="4714240" h="1026160">
                <a:moveTo>
                  <a:pt x="0" y="512825"/>
                </a:moveTo>
                <a:lnTo>
                  <a:pt x="942721" y="0"/>
                </a:lnTo>
                <a:lnTo>
                  <a:pt x="3771010" y="0"/>
                </a:lnTo>
                <a:lnTo>
                  <a:pt x="4713732" y="512825"/>
                </a:lnTo>
                <a:lnTo>
                  <a:pt x="3771010" y="1025651"/>
                </a:lnTo>
                <a:lnTo>
                  <a:pt x="942721" y="1025651"/>
                </a:lnTo>
                <a:lnTo>
                  <a:pt x="0" y="512825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3945" y="3196209"/>
            <a:ext cx="2411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академічний</a:t>
            </a:r>
            <a:r>
              <a:rPr sz="1800" b="1" spc="-8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плагіат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9991" y="4436364"/>
            <a:ext cx="4208145" cy="1013460"/>
          </a:xfrm>
          <a:custGeom>
            <a:avLst/>
            <a:gdLst/>
            <a:ahLst/>
            <a:cxnLst/>
            <a:rect l="l" t="t" r="r" b="b"/>
            <a:pathLst>
              <a:path w="4208145" h="1013460">
                <a:moveTo>
                  <a:pt x="3366262" y="0"/>
                </a:moveTo>
                <a:lnTo>
                  <a:pt x="841502" y="0"/>
                </a:lnTo>
                <a:lnTo>
                  <a:pt x="0" y="506730"/>
                </a:lnTo>
                <a:lnTo>
                  <a:pt x="841502" y="1013460"/>
                </a:lnTo>
                <a:lnTo>
                  <a:pt x="3366262" y="1013460"/>
                </a:lnTo>
                <a:lnTo>
                  <a:pt x="4207764" y="506730"/>
                </a:lnTo>
                <a:lnTo>
                  <a:pt x="33662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991" y="4436364"/>
            <a:ext cx="4208145" cy="1013460"/>
          </a:xfrm>
          <a:custGeom>
            <a:avLst/>
            <a:gdLst/>
            <a:ahLst/>
            <a:cxnLst/>
            <a:rect l="l" t="t" r="r" b="b"/>
            <a:pathLst>
              <a:path w="4208145" h="1013460">
                <a:moveTo>
                  <a:pt x="0" y="506730"/>
                </a:moveTo>
                <a:lnTo>
                  <a:pt x="841502" y="0"/>
                </a:lnTo>
                <a:lnTo>
                  <a:pt x="3366262" y="0"/>
                </a:lnTo>
                <a:lnTo>
                  <a:pt x="4207764" y="506730"/>
                </a:lnTo>
                <a:lnTo>
                  <a:pt x="3366262" y="1013460"/>
                </a:lnTo>
                <a:lnTo>
                  <a:pt x="841502" y="1013460"/>
                </a:lnTo>
                <a:lnTo>
                  <a:pt x="0" y="506730"/>
                </a:lnTo>
                <a:close/>
              </a:path>
            </a:pathLst>
          </a:custGeom>
          <a:ln w="15239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86050" y="4812029"/>
            <a:ext cx="144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фабрикація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64452" y="3919728"/>
            <a:ext cx="4154804" cy="901065"/>
          </a:xfrm>
          <a:custGeom>
            <a:avLst/>
            <a:gdLst/>
            <a:ahLst/>
            <a:cxnLst/>
            <a:rect l="l" t="t" r="r" b="b"/>
            <a:pathLst>
              <a:path w="4154804" h="901064">
                <a:moveTo>
                  <a:pt x="3323590" y="0"/>
                </a:moveTo>
                <a:lnTo>
                  <a:pt x="830833" y="0"/>
                </a:lnTo>
                <a:lnTo>
                  <a:pt x="0" y="450342"/>
                </a:lnTo>
                <a:lnTo>
                  <a:pt x="830833" y="900684"/>
                </a:lnTo>
                <a:lnTo>
                  <a:pt x="3323590" y="900684"/>
                </a:lnTo>
                <a:lnTo>
                  <a:pt x="4154424" y="450342"/>
                </a:lnTo>
                <a:lnTo>
                  <a:pt x="332359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4452" y="3919728"/>
            <a:ext cx="4154804" cy="901065"/>
          </a:xfrm>
          <a:custGeom>
            <a:avLst/>
            <a:gdLst/>
            <a:ahLst/>
            <a:cxnLst/>
            <a:rect l="l" t="t" r="r" b="b"/>
            <a:pathLst>
              <a:path w="4154804" h="901064">
                <a:moveTo>
                  <a:pt x="0" y="450342"/>
                </a:moveTo>
                <a:lnTo>
                  <a:pt x="830833" y="0"/>
                </a:lnTo>
                <a:lnTo>
                  <a:pt x="3323590" y="0"/>
                </a:lnTo>
                <a:lnTo>
                  <a:pt x="4154424" y="450342"/>
                </a:lnTo>
                <a:lnTo>
                  <a:pt x="3323590" y="900684"/>
                </a:lnTo>
                <a:lnTo>
                  <a:pt x="830833" y="900684"/>
                </a:lnTo>
                <a:lnTo>
                  <a:pt x="0" y="450342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34196" y="4215129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обман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36180" y="5457444"/>
            <a:ext cx="3987165" cy="980440"/>
          </a:xfrm>
          <a:custGeom>
            <a:avLst/>
            <a:gdLst/>
            <a:ahLst/>
            <a:cxnLst/>
            <a:rect l="l" t="t" r="r" b="b"/>
            <a:pathLst>
              <a:path w="3987165" h="980439">
                <a:moveTo>
                  <a:pt x="3189478" y="0"/>
                </a:moveTo>
                <a:lnTo>
                  <a:pt x="797305" y="0"/>
                </a:lnTo>
                <a:lnTo>
                  <a:pt x="0" y="489965"/>
                </a:lnTo>
                <a:lnTo>
                  <a:pt x="797305" y="979931"/>
                </a:lnTo>
                <a:lnTo>
                  <a:pt x="3189478" y="979931"/>
                </a:lnTo>
                <a:lnTo>
                  <a:pt x="3986784" y="489965"/>
                </a:lnTo>
                <a:lnTo>
                  <a:pt x="31894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36180" y="5457444"/>
            <a:ext cx="3987165" cy="980440"/>
          </a:xfrm>
          <a:custGeom>
            <a:avLst/>
            <a:gdLst/>
            <a:ahLst/>
            <a:cxnLst/>
            <a:rect l="l" t="t" r="r" b="b"/>
            <a:pathLst>
              <a:path w="3987165" h="980439">
                <a:moveTo>
                  <a:pt x="0" y="489965"/>
                </a:moveTo>
                <a:lnTo>
                  <a:pt x="797305" y="0"/>
                </a:lnTo>
                <a:lnTo>
                  <a:pt x="3189478" y="0"/>
                </a:lnTo>
                <a:lnTo>
                  <a:pt x="3986784" y="489965"/>
                </a:lnTo>
                <a:lnTo>
                  <a:pt x="3189478" y="979931"/>
                </a:lnTo>
                <a:lnTo>
                  <a:pt x="797305" y="979931"/>
                </a:lnTo>
                <a:lnTo>
                  <a:pt x="0" y="489965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34755" y="5789472"/>
            <a:ext cx="139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списування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100" y="5748528"/>
            <a:ext cx="3634740" cy="984885"/>
          </a:xfrm>
          <a:custGeom>
            <a:avLst/>
            <a:gdLst/>
            <a:ahLst/>
            <a:cxnLst/>
            <a:rect l="l" t="t" r="r" b="b"/>
            <a:pathLst>
              <a:path w="3634740" h="984884">
                <a:moveTo>
                  <a:pt x="2907791" y="0"/>
                </a:moveTo>
                <a:lnTo>
                  <a:pt x="726947" y="0"/>
                </a:lnTo>
                <a:lnTo>
                  <a:pt x="0" y="492252"/>
                </a:lnTo>
                <a:lnTo>
                  <a:pt x="726947" y="984504"/>
                </a:lnTo>
                <a:lnTo>
                  <a:pt x="2907791" y="984504"/>
                </a:lnTo>
                <a:lnTo>
                  <a:pt x="3634740" y="492252"/>
                </a:lnTo>
                <a:lnTo>
                  <a:pt x="290779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" y="5748528"/>
            <a:ext cx="3634740" cy="984885"/>
          </a:xfrm>
          <a:custGeom>
            <a:avLst/>
            <a:gdLst/>
            <a:ahLst/>
            <a:cxnLst/>
            <a:rect l="l" t="t" r="r" b="b"/>
            <a:pathLst>
              <a:path w="3634740" h="984884">
                <a:moveTo>
                  <a:pt x="0" y="492252"/>
                </a:moveTo>
                <a:lnTo>
                  <a:pt x="726947" y="0"/>
                </a:lnTo>
                <a:lnTo>
                  <a:pt x="2907791" y="0"/>
                </a:lnTo>
                <a:lnTo>
                  <a:pt x="3634740" y="492252"/>
                </a:lnTo>
                <a:lnTo>
                  <a:pt x="2907791" y="984504"/>
                </a:lnTo>
                <a:lnTo>
                  <a:pt x="726947" y="984504"/>
                </a:lnTo>
                <a:lnTo>
                  <a:pt x="0" y="492252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49450" y="6087262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хабарництво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1535</Words>
  <Application>Microsoft Office PowerPoint</Application>
  <PresentationFormat>Произвольный</PresentationFormat>
  <Paragraphs>240</Paragraphs>
  <Slides>40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Академічна доброчесність:  нова  академічна  культура</vt:lpstr>
      <vt:lpstr>Чим чесніша людина, тим менше вона  підозрює інших у безчесності</vt:lpstr>
      <vt:lpstr>Закон України «Про вищу освіту»</vt:lpstr>
      <vt:lpstr>Академічна  доброчесність</vt:lpstr>
      <vt:lpstr>Презентация PowerPoint</vt:lpstr>
      <vt:lpstr>Презентация PowerPoint</vt:lpstr>
      <vt:lpstr>Презентация PowerPoint</vt:lpstr>
      <vt:lpstr>Дотримання академічної доброчесності  здобувачами освіти передбачає:</vt:lpstr>
      <vt:lpstr>Академічна  недоброчесність</vt:lpstr>
      <vt:lpstr>Види плагіату</vt:lpstr>
      <vt:lpstr>За порушення академічної доброчесності  здобувачі освіти можуть бути притягнені до такої  академічної відповідальності:</vt:lpstr>
      <vt:lpstr>За порушення академічної доброчесності педагогічні,  науково-педагогічні та наукові працівники закладів  освіти можуть бути притягнені до такої академічної  відповідальності:</vt:lpstr>
      <vt:lpstr>Документи, які  регламентують  етичний науковий  вимір</vt:lpstr>
      <vt:lpstr>В Бухарестській Декларації з етичних цінностей та принципів вищої освіти в  Європейському регіоні констатується, що:</vt:lpstr>
      <vt:lpstr>Бухарестська декларація етичних цінностей  і принципів вищої освіти в Європі</vt:lpstr>
      <vt:lpstr>Проект сприяння академічної доброчесності в Україні Strengthening Academic Integrity in Ukraine Project (SAIUP)</vt:lpstr>
      <vt:lpstr>Донести до університетської  спільноти значення академічної  доброчесності</vt:lpstr>
      <vt:lpstr>Координатор проекту сприяння академічної  доброчесності в Україні Тарас Тимочко констатує, що  робота ведеться за такими напрямами:</vt:lpstr>
      <vt:lpstr>Складники академічної  доброчесності</vt:lpstr>
      <vt:lpstr>дозволяє нам співпрацювати,</vt:lpstr>
      <vt:lpstr>Презентация PowerPoint</vt:lpstr>
      <vt:lpstr>недобросовісна поведінка не лише</vt:lpstr>
      <vt:lpstr>Презентация PowerPoint</vt:lpstr>
      <vt:lpstr>Презентация PowerPoint</vt:lpstr>
      <vt:lpstr>Презентация PowerPoint</vt:lpstr>
      <vt:lpstr> Академічна доброчесність  Academic Integrity  Термін integer з лат. означає “довершений, повний, цілісний” Integrity – “довершеність, повнота, цілісність” – означає такий психологічний стан людини, який характеризується її внутрішньою гармонією, стійкістю і послідовністю морального образу (Killinger 2010)  Академічна доброчесність – це відданість академічної спільноти, навіть перед лицем труднощів, шести фундаментальним цінностям: чесності, довірі, справедливості, повазі, відповідальності і мужності (The International Center for Academic Integrity 2012)</vt:lpstr>
      <vt:lpstr>Науково-методична комісія 15  з організаційно-методичного забезпечення  вищої освіти  </vt:lpstr>
      <vt:lpstr>Рекомендації щодо забезпечення принципів академічної доброчесності  2020 рік</vt:lpstr>
      <vt:lpstr>Етичні принципи у вищій освіті: </vt:lpstr>
      <vt:lpstr>Основні форми проявів академічної недоброчесності:</vt:lpstr>
      <vt:lpstr>Поняття академічної доброчесності</vt:lpstr>
      <vt:lpstr>Презентация PowerPoint</vt:lpstr>
      <vt:lpstr>Плагіат</vt:lpstr>
      <vt:lpstr>Самоплагіат</vt:lpstr>
      <vt:lpstr>Фабрикація</vt:lpstr>
      <vt:lpstr>Обман, списування</vt:lpstr>
      <vt:lpstr>Оцінювання, саботаж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libonu</dc:creator>
  <cp:lastModifiedBy>User</cp:lastModifiedBy>
  <cp:revision>23</cp:revision>
  <dcterms:created xsi:type="dcterms:W3CDTF">2018-11-19T07:48:18Z</dcterms:created>
  <dcterms:modified xsi:type="dcterms:W3CDTF">2020-02-25T10:44:56Z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2018-11-19T00:00:00Z</vt:filetime>
  </property>
</Properties>
</file>